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Default Extension="tiff" ContentType="image/tiff"/>
  <Default Extension="avi" ContentType="video/x-msvideo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5" r:id="rId2"/>
    <p:sldId id="274" r:id="rId3"/>
    <p:sldId id="275" r:id="rId4"/>
    <p:sldId id="307" r:id="rId5"/>
    <p:sldId id="296" r:id="rId6"/>
    <p:sldId id="277" r:id="rId7"/>
    <p:sldId id="297" r:id="rId8"/>
    <p:sldId id="305" r:id="rId9"/>
    <p:sldId id="309" r:id="rId10"/>
    <p:sldId id="299" r:id="rId11"/>
    <p:sldId id="300" r:id="rId12"/>
    <p:sldId id="301" r:id="rId13"/>
    <p:sldId id="302" r:id="rId14"/>
    <p:sldId id="285" r:id="rId15"/>
    <p:sldId id="276" r:id="rId16"/>
    <p:sldId id="310" r:id="rId17"/>
    <p:sldId id="311" r:id="rId18"/>
    <p:sldId id="278" r:id="rId19"/>
    <p:sldId id="306" r:id="rId20"/>
    <p:sldId id="312" r:id="rId21"/>
    <p:sldId id="314" r:id="rId22"/>
    <p:sldId id="313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90F1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526" autoAdjust="0"/>
    <p:restoredTop sz="79543" autoAdjust="0"/>
  </p:normalViewPr>
  <p:slideViewPr>
    <p:cSldViewPr>
      <p:cViewPr varScale="1">
        <p:scale>
          <a:sx n="82" d="100"/>
          <a:sy n="82" d="100"/>
        </p:scale>
        <p:origin x="-84" y="-1176"/>
      </p:cViewPr>
      <p:guideLst>
        <p:guide orient="horz" pos="162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63D83-A9ED-4BBF-9122-89B3017D1D5A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0C7E87-F940-45F6-A7E8-6030B33E814B}">
      <dgm:prSet phldrT="[Текст]" custT="1"/>
      <dgm:spPr/>
      <dgm:t>
        <a:bodyPr/>
        <a:lstStyle/>
        <a:p>
          <a:r>
            <a:rPr lang="ru-RU" sz="1050" dirty="0" smtClean="0"/>
            <a:t>Лазерная резка </a:t>
          </a:r>
          <a:endParaRPr lang="ru-RU" sz="1050" dirty="0"/>
        </a:p>
      </dgm:t>
    </dgm:pt>
    <dgm:pt modelId="{BFADC791-F8B4-4F39-A3C6-1C7EACB4F581}" type="parTrans" cxnId="{FBD6FB95-A3F6-461A-9EE8-635FD64CC4F7}">
      <dgm:prSet/>
      <dgm:spPr/>
      <dgm:t>
        <a:bodyPr/>
        <a:lstStyle/>
        <a:p>
          <a:endParaRPr lang="ru-RU" sz="1600"/>
        </a:p>
      </dgm:t>
    </dgm:pt>
    <dgm:pt modelId="{061E2069-0857-4E0C-8FBA-8D5EEA6113C9}" type="sibTrans" cxnId="{FBD6FB95-A3F6-461A-9EE8-635FD64CC4F7}">
      <dgm:prSet/>
      <dgm:spPr/>
      <dgm:t>
        <a:bodyPr/>
        <a:lstStyle/>
        <a:p>
          <a:endParaRPr lang="ru-RU" sz="1600"/>
        </a:p>
      </dgm:t>
    </dgm:pt>
    <dgm:pt modelId="{2B4ADF0B-B10F-4B33-B4F4-BFF80737AB5A}">
      <dgm:prSet phldrT="[Текст]" custT="1"/>
      <dgm:spPr/>
      <dgm:t>
        <a:bodyPr/>
        <a:lstStyle/>
        <a:p>
          <a:r>
            <a:rPr lang="ru-RU" sz="1110" dirty="0" smtClean="0"/>
            <a:t>Лазерная </a:t>
          </a:r>
          <a:r>
            <a:rPr lang="ru-RU" sz="1050" dirty="0" smtClean="0"/>
            <a:t>маркировка, гравировка, скрайбирование</a:t>
          </a:r>
          <a:endParaRPr lang="ru-RU" sz="1050" dirty="0"/>
        </a:p>
      </dgm:t>
    </dgm:pt>
    <dgm:pt modelId="{AA4FBE40-7061-401F-B50B-B3962316E4A2}" type="parTrans" cxnId="{DF728307-736E-4483-B71A-270319B2DA39}">
      <dgm:prSet/>
      <dgm:spPr/>
      <dgm:t>
        <a:bodyPr/>
        <a:lstStyle/>
        <a:p>
          <a:endParaRPr lang="ru-RU" sz="1600"/>
        </a:p>
      </dgm:t>
    </dgm:pt>
    <dgm:pt modelId="{1AC5698D-DFD1-4084-BB03-C2FA49A90D2C}" type="sibTrans" cxnId="{DF728307-736E-4483-B71A-270319B2DA39}">
      <dgm:prSet/>
      <dgm:spPr/>
      <dgm:t>
        <a:bodyPr/>
        <a:lstStyle/>
        <a:p>
          <a:endParaRPr lang="ru-RU" sz="1600"/>
        </a:p>
      </dgm:t>
    </dgm:pt>
    <dgm:pt modelId="{A18F7C46-1104-44D2-A4D8-35A5A7ECB82E}">
      <dgm:prSet phldrT="[Текст]" custT="1"/>
      <dgm:spPr/>
      <dgm:t>
        <a:bodyPr/>
        <a:lstStyle/>
        <a:p>
          <a:r>
            <a:rPr lang="ru-RU" sz="1050" dirty="0" smtClean="0"/>
            <a:t>    Лазерная очистка, легирование поверхности материалов</a:t>
          </a:r>
          <a:endParaRPr lang="ru-RU" sz="1050" dirty="0"/>
        </a:p>
      </dgm:t>
    </dgm:pt>
    <dgm:pt modelId="{934A6141-DC1D-4F67-8109-F69A8F6C8E93}" type="parTrans" cxnId="{E0CF49D7-A013-458F-91CB-951B688E78AB}">
      <dgm:prSet/>
      <dgm:spPr/>
      <dgm:t>
        <a:bodyPr/>
        <a:lstStyle/>
        <a:p>
          <a:endParaRPr lang="ru-RU" sz="1600"/>
        </a:p>
      </dgm:t>
    </dgm:pt>
    <dgm:pt modelId="{7427670A-EE73-4CD8-9A93-E4F17627F00F}" type="sibTrans" cxnId="{E0CF49D7-A013-458F-91CB-951B688E78AB}">
      <dgm:prSet/>
      <dgm:spPr/>
      <dgm:t>
        <a:bodyPr/>
        <a:lstStyle/>
        <a:p>
          <a:endParaRPr lang="ru-RU" sz="1600"/>
        </a:p>
      </dgm:t>
    </dgm:pt>
    <dgm:pt modelId="{44C48A68-6395-47A3-A427-D5C2475FF76E}">
      <dgm:prSet phldrT="[Текст]" custT="1"/>
      <dgm:spPr/>
      <dgm:t>
        <a:bodyPr/>
        <a:lstStyle/>
        <a:p>
          <a:r>
            <a:rPr lang="ru-RU" sz="1050" dirty="0" smtClean="0"/>
            <a:t>Лазерная сварка (внахлест, встык, гибрид)</a:t>
          </a:r>
          <a:endParaRPr lang="ru-RU" sz="1050" dirty="0"/>
        </a:p>
      </dgm:t>
    </dgm:pt>
    <dgm:pt modelId="{B10EBA9B-F21B-47EF-9A96-A90192EB9B12}" type="parTrans" cxnId="{2B282661-37AE-44EF-A4D2-F8556E8482B2}">
      <dgm:prSet/>
      <dgm:spPr/>
      <dgm:t>
        <a:bodyPr/>
        <a:lstStyle/>
        <a:p>
          <a:endParaRPr lang="ru-RU" sz="1600"/>
        </a:p>
      </dgm:t>
    </dgm:pt>
    <dgm:pt modelId="{9677F361-141F-4E54-B152-6E1116ACC17C}" type="sibTrans" cxnId="{2B282661-37AE-44EF-A4D2-F8556E8482B2}">
      <dgm:prSet/>
      <dgm:spPr/>
      <dgm:t>
        <a:bodyPr/>
        <a:lstStyle/>
        <a:p>
          <a:endParaRPr lang="ru-RU" sz="1600"/>
        </a:p>
      </dgm:t>
    </dgm:pt>
    <dgm:pt modelId="{A5BD0D2C-A2DB-415F-B97C-069EC0468B1A}">
      <dgm:prSet phldrT="[Текст]" custT="1"/>
      <dgm:spPr/>
      <dgm:t>
        <a:bodyPr/>
        <a:lstStyle/>
        <a:p>
          <a:r>
            <a:rPr lang="ru-RU" sz="1050" dirty="0" smtClean="0"/>
            <a:t>Лазерная наплавка, 3</a:t>
          </a:r>
          <a:r>
            <a:rPr lang="en-GB" sz="1050" dirty="0" smtClean="0"/>
            <a:t>D </a:t>
          </a:r>
          <a:r>
            <a:rPr lang="ru-RU" sz="1050" dirty="0" smtClean="0"/>
            <a:t>прототипирование</a:t>
          </a:r>
          <a:endParaRPr lang="ru-RU" sz="1050" dirty="0"/>
        </a:p>
      </dgm:t>
    </dgm:pt>
    <dgm:pt modelId="{5B2C3A36-DD23-4B0F-97F1-F35384DEB0A0}" type="parTrans" cxnId="{74BAECD0-7B91-4664-A2C2-42960C740ABA}">
      <dgm:prSet/>
      <dgm:spPr/>
      <dgm:t>
        <a:bodyPr/>
        <a:lstStyle/>
        <a:p>
          <a:endParaRPr lang="ru-RU" sz="1200"/>
        </a:p>
      </dgm:t>
    </dgm:pt>
    <dgm:pt modelId="{EA3AA390-0842-48D7-B034-38C87F177B93}" type="sibTrans" cxnId="{74BAECD0-7B91-4664-A2C2-42960C740ABA}">
      <dgm:prSet/>
      <dgm:spPr/>
      <dgm:t>
        <a:bodyPr/>
        <a:lstStyle/>
        <a:p>
          <a:endParaRPr lang="ru-RU" sz="1200"/>
        </a:p>
      </dgm:t>
    </dgm:pt>
    <dgm:pt modelId="{B7F7318E-54F0-4266-84F3-C9CF97DB9C5F}">
      <dgm:prSet phldrT="[Текст]" custT="1"/>
      <dgm:spPr/>
      <dgm:t>
        <a:bodyPr/>
        <a:lstStyle/>
        <a:p>
          <a:r>
            <a:rPr lang="ru-RU" sz="1050" dirty="0" smtClean="0"/>
            <a:t>Лазерное термоупрочнение (модификация)</a:t>
          </a:r>
          <a:endParaRPr lang="ru-RU" sz="1050" dirty="0"/>
        </a:p>
      </dgm:t>
    </dgm:pt>
    <dgm:pt modelId="{88AC0536-E7DC-4643-8BB3-FF90006A1DD3}" type="parTrans" cxnId="{18FC7BA4-EDAD-4F0B-83D4-E63798C4882D}">
      <dgm:prSet/>
      <dgm:spPr/>
      <dgm:t>
        <a:bodyPr/>
        <a:lstStyle/>
        <a:p>
          <a:endParaRPr lang="ru-RU" sz="1200"/>
        </a:p>
      </dgm:t>
    </dgm:pt>
    <dgm:pt modelId="{56A356E8-069C-49A8-BF77-0250219ABBA3}" type="sibTrans" cxnId="{18FC7BA4-EDAD-4F0B-83D4-E63798C4882D}">
      <dgm:prSet/>
      <dgm:spPr/>
      <dgm:t>
        <a:bodyPr/>
        <a:lstStyle/>
        <a:p>
          <a:endParaRPr lang="ru-RU" sz="1200"/>
        </a:p>
      </dgm:t>
    </dgm:pt>
    <dgm:pt modelId="{469B8257-8A6E-4208-9E6F-58A9B36B02A2}" type="pres">
      <dgm:prSet presAssocID="{9D463D83-A9ED-4BBF-9122-89B3017D1D5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35E29DD-B796-4963-84CE-0A09A45234C4}" type="pres">
      <dgm:prSet presAssocID="{9D463D83-A9ED-4BBF-9122-89B3017D1D5A}" presName="Name1" presStyleCnt="0"/>
      <dgm:spPr/>
      <dgm:t>
        <a:bodyPr/>
        <a:lstStyle/>
        <a:p>
          <a:endParaRPr lang="ru-RU"/>
        </a:p>
      </dgm:t>
    </dgm:pt>
    <dgm:pt modelId="{91CDC1B7-AF0B-44E1-BE58-028C46721ECE}" type="pres">
      <dgm:prSet presAssocID="{9D463D83-A9ED-4BBF-9122-89B3017D1D5A}" presName="cycle" presStyleCnt="0"/>
      <dgm:spPr/>
      <dgm:t>
        <a:bodyPr/>
        <a:lstStyle/>
        <a:p>
          <a:endParaRPr lang="ru-RU"/>
        </a:p>
      </dgm:t>
    </dgm:pt>
    <dgm:pt modelId="{5D5378BD-0802-4B56-B80C-30BD9F7C42B5}" type="pres">
      <dgm:prSet presAssocID="{9D463D83-A9ED-4BBF-9122-89B3017D1D5A}" presName="srcNode" presStyleLbl="node1" presStyleIdx="0" presStyleCnt="6"/>
      <dgm:spPr/>
      <dgm:t>
        <a:bodyPr/>
        <a:lstStyle/>
        <a:p>
          <a:endParaRPr lang="ru-RU"/>
        </a:p>
      </dgm:t>
    </dgm:pt>
    <dgm:pt modelId="{97A207F2-DD42-4C35-B095-EB2D93AE1F60}" type="pres">
      <dgm:prSet presAssocID="{9D463D83-A9ED-4BBF-9122-89B3017D1D5A}" presName="conn" presStyleLbl="parChTrans1D2" presStyleIdx="0" presStyleCnt="1"/>
      <dgm:spPr/>
      <dgm:t>
        <a:bodyPr/>
        <a:lstStyle/>
        <a:p>
          <a:endParaRPr lang="ru-RU"/>
        </a:p>
      </dgm:t>
    </dgm:pt>
    <dgm:pt modelId="{616B37AB-15B8-4D37-9C4A-592A9E311349}" type="pres">
      <dgm:prSet presAssocID="{9D463D83-A9ED-4BBF-9122-89B3017D1D5A}" presName="extraNode" presStyleLbl="node1" presStyleIdx="0" presStyleCnt="6"/>
      <dgm:spPr/>
      <dgm:t>
        <a:bodyPr/>
        <a:lstStyle/>
        <a:p>
          <a:endParaRPr lang="ru-RU"/>
        </a:p>
      </dgm:t>
    </dgm:pt>
    <dgm:pt modelId="{0E06890F-6357-4358-A347-AE8674825626}" type="pres">
      <dgm:prSet presAssocID="{9D463D83-A9ED-4BBF-9122-89B3017D1D5A}" presName="dstNode" presStyleLbl="node1" presStyleIdx="0" presStyleCnt="6"/>
      <dgm:spPr/>
      <dgm:t>
        <a:bodyPr/>
        <a:lstStyle/>
        <a:p>
          <a:endParaRPr lang="ru-RU"/>
        </a:p>
      </dgm:t>
    </dgm:pt>
    <dgm:pt modelId="{B6DFC0C7-F3A0-461D-A369-293E7CFF3139}" type="pres">
      <dgm:prSet presAssocID="{9F0C7E87-F940-45F6-A7E8-6030B33E814B}" presName="text_1" presStyleLbl="node1" presStyleIdx="0" presStyleCnt="6" custScaleY="144165" custLinFactNeighborX="1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53D2C-7C03-44E2-8033-130A0639A16F}" type="pres">
      <dgm:prSet presAssocID="{9F0C7E87-F940-45F6-A7E8-6030B33E814B}" presName="accent_1" presStyleCnt="0"/>
      <dgm:spPr/>
      <dgm:t>
        <a:bodyPr/>
        <a:lstStyle/>
        <a:p>
          <a:endParaRPr lang="ru-RU"/>
        </a:p>
      </dgm:t>
    </dgm:pt>
    <dgm:pt modelId="{FA27A357-FC30-4D84-8DF0-86042BD2167A}" type="pres">
      <dgm:prSet presAssocID="{9F0C7E87-F940-45F6-A7E8-6030B33E814B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054D44E4-B06A-452B-B231-341272A3E960}" type="pres">
      <dgm:prSet presAssocID="{44C48A68-6395-47A3-A427-D5C2475FF76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C4C99-6CDF-4D04-8A93-2BFC06DBB657}" type="pres">
      <dgm:prSet presAssocID="{44C48A68-6395-47A3-A427-D5C2475FF76E}" presName="accent_2" presStyleCnt="0"/>
      <dgm:spPr/>
      <dgm:t>
        <a:bodyPr/>
        <a:lstStyle/>
        <a:p>
          <a:endParaRPr lang="ru-RU"/>
        </a:p>
      </dgm:t>
    </dgm:pt>
    <dgm:pt modelId="{AFE94F5F-F461-42AC-A465-1ED3EA10A8D1}" type="pres">
      <dgm:prSet presAssocID="{44C48A68-6395-47A3-A427-D5C2475FF76E}" presName="accentRepeatNode" presStyleLbl="solidFgAcc1" presStyleIdx="1" presStyleCnt="6"/>
      <dgm:spPr/>
      <dgm:t>
        <a:bodyPr/>
        <a:lstStyle/>
        <a:p>
          <a:endParaRPr lang="ru-RU"/>
        </a:p>
      </dgm:t>
    </dgm:pt>
    <dgm:pt modelId="{B70A2A7B-6B24-4A5C-A163-3CF1D03385B8}" type="pres">
      <dgm:prSet presAssocID="{A5BD0D2C-A2DB-415F-B97C-069EC0468B1A}" presName="text_3" presStyleLbl="node1" presStyleIdx="2" presStyleCnt="6" custScaleY="107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78A3B-4CD2-4185-A433-5143EA83A6AB}" type="pres">
      <dgm:prSet presAssocID="{A5BD0D2C-A2DB-415F-B97C-069EC0468B1A}" presName="accent_3" presStyleCnt="0"/>
      <dgm:spPr/>
      <dgm:t>
        <a:bodyPr/>
        <a:lstStyle/>
        <a:p>
          <a:endParaRPr lang="ru-RU"/>
        </a:p>
      </dgm:t>
    </dgm:pt>
    <dgm:pt modelId="{C81FBDB7-6C0E-4EE7-8B98-67E1EA8D3ADD}" type="pres">
      <dgm:prSet presAssocID="{A5BD0D2C-A2DB-415F-B97C-069EC0468B1A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8E4B7C95-0E51-42AD-BC01-21E86EDA67B6}" type="pres">
      <dgm:prSet presAssocID="{B7F7318E-54F0-4266-84F3-C9CF97DB9C5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84604-6CF5-4699-92FA-29E1B0C1CCAA}" type="pres">
      <dgm:prSet presAssocID="{B7F7318E-54F0-4266-84F3-C9CF97DB9C5F}" presName="accent_4" presStyleCnt="0"/>
      <dgm:spPr/>
      <dgm:t>
        <a:bodyPr/>
        <a:lstStyle/>
        <a:p>
          <a:endParaRPr lang="ru-RU"/>
        </a:p>
      </dgm:t>
    </dgm:pt>
    <dgm:pt modelId="{B5E1A2C8-CEFA-4728-A086-D6F65AA3FC25}" type="pres">
      <dgm:prSet presAssocID="{B7F7318E-54F0-4266-84F3-C9CF97DB9C5F}" presName="accentRepeatNode" presStyleLbl="solidFgAcc1" presStyleIdx="3" presStyleCnt="6"/>
      <dgm:spPr/>
      <dgm:t>
        <a:bodyPr/>
        <a:lstStyle/>
        <a:p>
          <a:endParaRPr lang="ru-RU"/>
        </a:p>
      </dgm:t>
    </dgm:pt>
    <dgm:pt modelId="{F0F7D3EC-7D07-46B3-914F-4368D0B10A07}" type="pres">
      <dgm:prSet presAssocID="{2B4ADF0B-B10F-4B33-B4F4-BFF80737AB5A}" presName="text_5" presStyleLbl="node1" presStyleIdx="4" presStyleCnt="6" custLinFactNeighborY="-6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2126A-4806-4817-9C05-2E4F656A67B2}" type="pres">
      <dgm:prSet presAssocID="{2B4ADF0B-B10F-4B33-B4F4-BFF80737AB5A}" presName="accent_5" presStyleCnt="0"/>
      <dgm:spPr/>
      <dgm:t>
        <a:bodyPr/>
        <a:lstStyle/>
        <a:p>
          <a:endParaRPr lang="ru-RU"/>
        </a:p>
      </dgm:t>
    </dgm:pt>
    <dgm:pt modelId="{08F3E29C-142B-4480-A2F9-D28126E49662}" type="pres">
      <dgm:prSet presAssocID="{2B4ADF0B-B10F-4B33-B4F4-BFF80737AB5A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B41C0E07-4136-44D3-946C-16991F2EE0C9}" type="pres">
      <dgm:prSet presAssocID="{A18F7C46-1104-44D2-A4D8-35A5A7ECB82E}" presName="text_6" presStyleLbl="node1" presStyleIdx="5" presStyleCnt="6" custScaleY="144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9EEB7-7724-4560-BE02-A46A15FD26E2}" type="pres">
      <dgm:prSet presAssocID="{A18F7C46-1104-44D2-A4D8-35A5A7ECB82E}" presName="accent_6" presStyleCnt="0"/>
      <dgm:spPr/>
      <dgm:t>
        <a:bodyPr/>
        <a:lstStyle/>
        <a:p>
          <a:endParaRPr lang="ru-RU"/>
        </a:p>
      </dgm:t>
    </dgm:pt>
    <dgm:pt modelId="{0669A2CB-B64A-40EC-AAB5-25BEAA72D9B0}" type="pres">
      <dgm:prSet presAssocID="{A18F7C46-1104-44D2-A4D8-35A5A7ECB82E}" presName="accentRepeatNode" presStyleLbl="solidFgAcc1" presStyleIdx="5" presStyleCnt="6" custScaleX="122103" custScaleY="130511"/>
      <dgm:spPr/>
      <dgm:t>
        <a:bodyPr/>
        <a:lstStyle/>
        <a:p>
          <a:endParaRPr lang="ru-RU"/>
        </a:p>
      </dgm:t>
    </dgm:pt>
  </dgm:ptLst>
  <dgm:cxnLst>
    <dgm:cxn modelId="{18FC7BA4-EDAD-4F0B-83D4-E63798C4882D}" srcId="{9D463D83-A9ED-4BBF-9122-89B3017D1D5A}" destId="{B7F7318E-54F0-4266-84F3-C9CF97DB9C5F}" srcOrd="3" destOrd="0" parTransId="{88AC0536-E7DC-4643-8BB3-FF90006A1DD3}" sibTransId="{56A356E8-069C-49A8-BF77-0250219ABBA3}"/>
    <dgm:cxn modelId="{6781CECB-BD57-4479-B5C8-4A0A564D3A64}" type="presOf" srcId="{9D463D83-A9ED-4BBF-9122-89B3017D1D5A}" destId="{469B8257-8A6E-4208-9E6F-58A9B36B02A2}" srcOrd="0" destOrd="0" presId="urn:microsoft.com/office/officeart/2008/layout/VerticalCurvedList"/>
    <dgm:cxn modelId="{8A0BA9D2-3C53-4091-A498-54EB5B9E228D}" type="presOf" srcId="{2B4ADF0B-B10F-4B33-B4F4-BFF80737AB5A}" destId="{F0F7D3EC-7D07-46B3-914F-4368D0B10A07}" srcOrd="0" destOrd="0" presId="urn:microsoft.com/office/officeart/2008/layout/VerticalCurvedList"/>
    <dgm:cxn modelId="{7E19E9FC-9916-4FDD-A939-8A2471C9201B}" type="presOf" srcId="{061E2069-0857-4E0C-8FBA-8D5EEA6113C9}" destId="{97A207F2-DD42-4C35-B095-EB2D93AE1F60}" srcOrd="0" destOrd="0" presId="urn:microsoft.com/office/officeart/2008/layout/VerticalCurvedList"/>
    <dgm:cxn modelId="{DF728307-736E-4483-B71A-270319B2DA39}" srcId="{9D463D83-A9ED-4BBF-9122-89B3017D1D5A}" destId="{2B4ADF0B-B10F-4B33-B4F4-BFF80737AB5A}" srcOrd="4" destOrd="0" parTransId="{AA4FBE40-7061-401F-B50B-B3962316E4A2}" sibTransId="{1AC5698D-DFD1-4084-BB03-C2FA49A90D2C}"/>
    <dgm:cxn modelId="{56EEE203-7422-486A-B92D-D43D21558BC1}" type="presOf" srcId="{A5BD0D2C-A2DB-415F-B97C-069EC0468B1A}" destId="{B70A2A7B-6B24-4A5C-A163-3CF1D03385B8}" srcOrd="0" destOrd="0" presId="urn:microsoft.com/office/officeart/2008/layout/VerticalCurvedList"/>
    <dgm:cxn modelId="{E0CF49D7-A013-458F-91CB-951B688E78AB}" srcId="{9D463D83-A9ED-4BBF-9122-89B3017D1D5A}" destId="{A18F7C46-1104-44D2-A4D8-35A5A7ECB82E}" srcOrd="5" destOrd="0" parTransId="{934A6141-DC1D-4F67-8109-F69A8F6C8E93}" sibTransId="{7427670A-EE73-4CD8-9A93-E4F17627F00F}"/>
    <dgm:cxn modelId="{024E2A32-9FAC-4235-96D2-0CFC74FEC603}" type="presOf" srcId="{9F0C7E87-F940-45F6-A7E8-6030B33E814B}" destId="{B6DFC0C7-F3A0-461D-A369-293E7CFF3139}" srcOrd="0" destOrd="0" presId="urn:microsoft.com/office/officeart/2008/layout/VerticalCurvedList"/>
    <dgm:cxn modelId="{74BAECD0-7B91-4664-A2C2-42960C740ABA}" srcId="{9D463D83-A9ED-4BBF-9122-89B3017D1D5A}" destId="{A5BD0D2C-A2DB-415F-B97C-069EC0468B1A}" srcOrd="2" destOrd="0" parTransId="{5B2C3A36-DD23-4B0F-97F1-F35384DEB0A0}" sibTransId="{EA3AA390-0842-48D7-B034-38C87F177B93}"/>
    <dgm:cxn modelId="{ECB15C8F-32AF-42F2-8F62-79C6CE891469}" type="presOf" srcId="{44C48A68-6395-47A3-A427-D5C2475FF76E}" destId="{054D44E4-B06A-452B-B231-341272A3E960}" srcOrd="0" destOrd="0" presId="urn:microsoft.com/office/officeart/2008/layout/VerticalCurvedList"/>
    <dgm:cxn modelId="{FBD6FB95-A3F6-461A-9EE8-635FD64CC4F7}" srcId="{9D463D83-A9ED-4BBF-9122-89B3017D1D5A}" destId="{9F0C7E87-F940-45F6-A7E8-6030B33E814B}" srcOrd="0" destOrd="0" parTransId="{BFADC791-F8B4-4F39-A3C6-1C7EACB4F581}" sibTransId="{061E2069-0857-4E0C-8FBA-8D5EEA6113C9}"/>
    <dgm:cxn modelId="{7ED3C431-81CB-4A59-ABEA-76B152162FF2}" type="presOf" srcId="{A18F7C46-1104-44D2-A4D8-35A5A7ECB82E}" destId="{B41C0E07-4136-44D3-946C-16991F2EE0C9}" srcOrd="0" destOrd="0" presId="urn:microsoft.com/office/officeart/2008/layout/VerticalCurvedList"/>
    <dgm:cxn modelId="{B1F808A6-70F3-4409-905B-0EA010619F30}" type="presOf" srcId="{B7F7318E-54F0-4266-84F3-C9CF97DB9C5F}" destId="{8E4B7C95-0E51-42AD-BC01-21E86EDA67B6}" srcOrd="0" destOrd="0" presId="urn:microsoft.com/office/officeart/2008/layout/VerticalCurvedList"/>
    <dgm:cxn modelId="{2B282661-37AE-44EF-A4D2-F8556E8482B2}" srcId="{9D463D83-A9ED-4BBF-9122-89B3017D1D5A}" destId="{44C48A68-6395-47A3-A427-D5C2475FF76E}" srcOrd="1" destOrd="0" parTransId="{B10EBA9B-F21B-47EF-9A96-A90192EB9B12}" sibTransId="{9677F361-141F-4E54-B152-6E1116ACC17C}"/>
    <dgm:cxn modelId="{B8CC667F-02BA-4C07-9439-F6D1C73E574B}" type="presParOf" srcId="{469B8257-8A6E-4208-9E6F-58A9B36B02A2}" destId="{A35E29DD-B796-4963-84CE-0A09A45234C4}" srcOrd="0" destOrd="0" presId="urn:microsoft.com/office/officeart/2008/layout/VerticalCurvedList"/>
    <dgm:cxn modelId="{C6698874-4F19-486F-B3B2-355BD8F2768D}" type="presParOf" srcId="{A35E29DD-B796-4963-84CE-0A09A45234C4}" destId="{91CDC1B7-AF0B-44E1-BE58-028C46721ECE}" srcOrd="0" destOrd="0" presId="urn:microsoft.com/office/officeart/2008/layout/VerticalCurvedList"/>
    <dgm:cxn modelId="{D0B1E34B-BAE3-4DAD-81F0-235C2A867A72}" type="presParOf" srcId="{91CDC1B7-AF0B-44E1-BE58-028C46721ECE}" destId="{5D5378BD-0802-4B56-B80C-30BD9F7C42B5}" srcOrd="0" destOrd="0" presId="urn:microsoft.com/office/officeart/2008/layout/VerticalCurvedList"/>
    <dgm:cxn modelId="{74B48063-52E9-4B3A-B67B-83E30E15FD53}" type="presParOf" srcId="{91CDC1B7-AF0B-44E1-BE58-028C46721ECE}" destId="{97A207F2-DD42-4C35-B095-EB2D93AE1F60}" srcOrd="1" destOrd="0" presId="urn:microsoft.com/office/officeart/2008/layout/VerticalCurvedList"/>
    <dgm:cxn modelId="{52D3CC3E-61E4-4CAE-97BC-DF88BEF4EEA3}" type="presParOf" srcId="{91CDC1B7-AF0B-44E1-BE58-028C46721ECE}" destId="{616B37AB-15B8-4D37-9C4A-592A9E311349}" srcOrd="2" destOrd="0" presId="urn:microsoft.com/office/officeart/2008/layout/VerticalCurvedList"/>
    <dgm:cxn modelId="{1A43AEB6-0FEE-45CB-A4D3-7EF4A7F248B3}" type="presParOf" srcId="{91CDC1B7-AF0B-44E1-BE58-028C46721ECE}" destId="{0E06890F-6357-4358-A347-AE8674825626}" srcOrd="3" destOrd="0" presId="urn:microsoft.com/office/officeart/2008/layout/VerticalCurvedList"/>
    <dgm:cxn modelId="{34025A20-214C-4808-AFE6-6B70FA741CB8}" type="presParOf" srcId="{A35E29DD-B796-4963-84CE-0A09A45234C4}" destId="{B6DFC0C7-F3A0-461D-A369-293E7CFF3139}" srcOrd="1" destOrd="0" presId="urn:microsoft.com/office/officeart/2008/layout/VerticalCurvedList"/>
    <dgm:cxn modelId="{D4462D38-0523-4B25-B3D9-8A740A050F6F}" type="presParOf" srcId="{A35E29DD-B796-4963-84CE-0A09A45234C4}" destId="{E8953D2C-7C03-44E2-8033-130A0639A16F}" srcOrd="2" destOrd="0" presId="urn:microsoft.com/office/officeart/2008/layout/VerticalCurvedList"/>
    <dgm:cxn modelId="{8DB67ACB-4283-4B8A-AB21-E65CDB80E533}" type="presParOf" srcId="{E8953D2C-7C03-44E2-8033-130A0639A16F}" destId="{FA27A357-FC30-4D84-8DF0-86042BD2167A}" srcOrd="0" destOrd="0" presId="urn:microsoft.com/office/officeart/2008/layout/VerticalCurvedList"/>
    <dgm:cxn modelId="{04856B1E-9133-49BE-BCB9-57776ED0D525}" type="presParOf" srcId="{A35E29DD-B796-4963-84CE-0A09A45234C4}" destId="{054D44E4-B06A-452B-B231-341272A3E960}" srcOrd="3" destOrd="0" presId="urn:microsoft.com/office/officeart/2008/layout/VerticalCurvedList"/>
    <dgm:cxn modelId="{E7ACE320-7811-4E63-8BE0-4F16F0D3D675}" type="presParOf" srcId="{A35E29DD-B796-4963-84CE-0A09A45234C4}" destId="{C91C4C99-6CDF-4D04-8A93-2BFC06DBB657}" srcOrd="4" destOrd="0" presId="urn:microsoft.com/office/officeart/2008/layout/VerticalCurvedList"/>
    <dgm:cxn modelId="{EF1D2B9D-C406-43E8-B775-8FE83489F38D}" type="presParOf" srcId="{C91C4C99-6CDF-4D04-8A93-2BFC06DBB657}" destId="{AFE94F5F-F461-42AC-A465-1ED3EA10A8D1}" srcOrd="0" destOrd="0" presId="urn:microsoft.com/office/officeart/2008/layout/VerticalCurvedList"/>
    <dgm:cxn modelId="{D9BC5467-B556-4C78-9C65-CB416DB3D5EF}" type="presParOf" srcId="{A35E29DD-B796-4963-84CE-0A09A45234C4}" destId="{B70A2A7B-6B24-4A5C-A163-3CF1D03385B8}" srcOrd="5" destOrd="0" presId="urn:microsoft.com/office/officeart/2008/layout/VerticalCurvedList"/>
    <dgm:cxn modelId="{9B910CF5-63A0-4593-AC0A-C0D42F12223A}" type="presParOf" srcId="{A35E29DD-B796-4963-84CE-0A09A45234C4}" destId="{7F678A3B-4CD2-4185-A433-5143EA83A6AB}" srcOrd="6" destOrd="0" presId="urn:microsoft.com/office/officeart/2008/layout/VerticalCurvedList"/>
    <dgm:cxn modelId="{9C55CC6D-4B89-4C81-BFDB-AA0E4AF86A0C}" type="presParOf" srcId="{7F678A3B-4CD2-4185-A433-5143EA83A6AB}" destId="{C81FBDB7-6C0E-4EE7-8B98-67E1EA8D3ADD}" srcOrd="0" destOrd="0" presId="urn:microsoft.com/office/officeart/2008/layout/VerticalCurvedList"/>
    <dgm:cxn modelId="{CEAC8203-558C-42C4-AD6B-5BFB7B25C6A1}" type="presParOf" srcId="{A35E29DD-B796-4963-84CE-0A09A45234C4}" destId="{8E4B7C95-0E51-42AD-BC01-21E86EDA67B6}" srcOrd="7" destOrd="0" presId="urn:microsoft.com/office/officeart/2008/layout/VerticalCurvedList"/>
    <dgm:cxn modelId="{50EEE3C2-45AE-4A76-BED6-4D43FF3D49E5}" type="presParOf" srcId="{A35E29DD-B796-4963-84CE-0A09A45234C4}" destId="{F7E84604-6CF5-4699-92FA-29E1B0C1CCAA}" srcOrd="8" destOrd="0" presId="urn:microsoft.com/office/officeart/2008/layout/VerticalCurvedList"/>
    <dgm:cxn modelId="{2BA5D3B0-1F1E-4491-A8D8-29E822A03E01}" type="presParOf" srcId="{F7E84604-6CF5-4699-92FA-29E1B0C1CCAA}" destId="{B5E1A2C8-CEFA-4728-A086-D6F65AA3FC25}" srcOrd="0" destOrd="0" presId="urn:microsoft.com/office/officeart/2008/layout/VerticalCurvedList"/>
    <dgm:cxn modelId="{79397C77-00C1-4CD8-BEB7-C1A781C9D33A}" type="presParOf" srcId="{A35E29DD-B796-4963-84CE-0A09A45234C4}" destId="{F0F7D3EC-7D07-46B3-914F-4368D0B10A07}" srcOrd="9" destOrd="0" presId="urn:microsoft.com/office/officeart/2008/layout/VerticalCurvedList"/>
    <dgm:cxn modelId="{B85724D2-DA4C-43E6-8DF1-F79E50E84A63}" type="presParOf" srcId="{A35E29DD-B796-4963-84CE-0A09A45234C4}" destId="{6E52126A-4806-4817-9C05-2E4F656A67B2}" srcOrd="10" destOrd="0" presId="urn:microsoft.com/office/officeart/2008/layout/VerticalCurvedList"/>
    <dgm:cxn modelId="{63304BF0-97C2-474A-AE03-82CD384C5336}" type="presParOf" srcId="{6E52126A-4806-4817-9C05-2E4F656A67B2}" destId="{08F3E29C-142B-4480-A2F9-D28126E49662}" srcOrd="0" destOrd="0" presId="urn:microsoft.com/office/officeart/2008/layout/VerticalCurvedList"/>
    <dgm:cxn modelId="{586D9437-E9F2-4B5B-AD9A-9C6549F476BF}" type="presParOf" srcId="{A35E29DD-B796-4963-84CE-0A09A45234C4}" destId="{B41C0E07-4136-44D3-946C-16991F2EE0C9}" srcOrd="11" destOrd="0" presId="urn:microsoft.com/office/officeart/2008/layout/VerticalCurvedList"/>
    <dgm:cxn modelId="{8BE723FD-776B-476C-82D0-42A3253FF8AD}" type="presParOf" srcId="{A35E29DD-B796-4963-84CE-0A09A45234C4}" destId="{D929EEB7-7724-4560-BE02-A46A15FD26E2}" srcOrd="12" destOrd="0" presId="urn:microsoft.com/office/officeart/2008/layout/VerticalCurvedList"/>
    <dgm:cxn modelId="{EEE989F9-EC58-4875-AAE0-B7969D5BDD39}" type="presParOf" srcId="{D929EEB7-7724-4560-BE02-A46A15FD26E2}" destId="{0669A2CB-B64A-40EC-AAB5-25BEAA72D9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3D772E-0373-46B6-ABE9-4B4A26C0F93F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2DA6450-DBE8-4B1A-8AC1-ABAB2EBD6A9E}">
      <dgm:prSet phldrT="[Текст]" custT="1"/>
      <dgm:spPr/>
      <dgm:t>
        <a:bodyPr/>
        <a:lstStyle/>
        <a:p>
          <a:r>
            <a:rPr lang="ru-RU" sz="1600" dirty="0" smtClean="0"/>
            <a:t>Лазерная сварка</a:t>
          </a:r>
          <a:endParaRPr lang="ru-RU" sz="1600" dirty="0"/>
        </a:p>
      </dgm:t>
    </dgm:pt>
    <dgm:pt modelId="{A553609B-26A8-4BB3-A04D-97580DE5AE80}" type="parTrans" cxnId="{514FFC0A-7FB2-4A14-9D50-1B9874DCC7B3}">
      <dgm:prSet/>
      <dgm:spPr/>
      <dgm:t>
        <a:bodyPr/>
        <a:lstStyle/>
        <a:p>
          <a:endParaRPr lang="ru-RU" sz="4800"/>
        </a:p>
      </dgm:t>
    </dgm:pt>
    <dgm:pt modelId="{D453EA8E-FA59-44EB-B656-A8F0383DEB47}" type="sibTrans" cxnId="{514FFC0A-7FB2-4A14-9D50-1B9874DCC7B3}">
      <dgm:prSet/>
      <dgm:spPr/>
      <dgm:t>
        <a:bodyPr/>
        <a:lstStyle/>
        <a:p>
          <a:endParaRPr lang="ru-RU" sz="4800"/>
        </a:p>
      </dgm:t>
    </dgm:pt>
    <dgm:pt modelId="{99B27470-42F6-458D-AC9B-2D01598F9080}">
      <dgm:prSet phldrT="[Текст]" custT="1"/>
      <dgm:spPr/>
      <dgm:t>
        <a:bodyPr/>
        <a:lstStyle/>
        <a:p>
          <a:r>
            <a:rPr lang="ru-RU" sz="1600" dirty="0" smtClean="0"/>
            <a:t>Однолучевая</a:t>
          </a:r>
        </a:p>
      </dgm:t>
    </dgm:pt>
    <dgm:pt modelId="{306782DE-DC21-4E48-913F-F704C0C512BA}" type="parTrans" cxnId="{E85A2663-226E-4517-85B0-E24CBD18CF71}">
      <dgm:prSet custT="1"/>
      <dgm:spPr/>
      <dgm:t>
        <a:bodyPr/>
        <a:lstStyle/>
        <a:p>
          <a:endParaRPr lang="ru-RU" sz="4800"/>
        </a:p>
      </dgm:t>
    </dgm:pt>
    <dgm:pt modelId="{E2142FE0-6490-4108-84B4-F9D96509C5E8}" type="sibTrans" cxnId="{E85A2663-226E-4517-85B0-E24CBD18CF71}">
      <dgm:prSet/>
      <dgm:spPr/>
      <dgm:t>
        <a:bodyPr/>
        <a:lstStyle/>
        <a:p>
          <a:endParaRPr lang="ru-RU" sz="4800"/>
        </a:p>
      </dgm:t>
    </dgm:pt>
    <dgm:pt modelId="{EC14B5E1-64FB-4F65-A496-AF2AD0366393}">
      <dgm:prSet phldrT="[Текст]" custT="1"/>
      <dgm:spPr/>
      <dgm:t>
        <a:bodyPr/>
        <a:lstStyle/>
        <a:p>
          <a:r>
            <a:rPr lang="ru-RU" sz="1600" dirty="0" smtClean="0"/>
            <a:t>Пайка</a:t>
          </a:r>
          <a:endParaRPr lang="ru-RU" sz="1600" dirty="0"/>
        </a:p>
      </dgm:t>
    </dgm:pt>
    <dgm:pt modelId="{6DBB588A-B26F-4F30-B3AF-11D92BF7F48F}" type="parTrans" cxnId="{95B2A5BB-F6D7-40C8-87CC-7114B363F9FA}">
      <dgm:prSet custT="1"/>
      <dgm:spPr/>
      <dgm:t>
        <a:bodyPr/>
        <a:lstStyle/>
        <a:p>
          <a:endParaRPr lang="ru-RU" sz="4800"/>
        </a:p>
      </dgm:t>
    </dgm:pt>
    <dgm:pt modelId="{0E35EC18-30C5-4973-919D-9D3A7119BBE9}" type="sibTrans" cxnId="{95B2A5BB-F6D7-40C8-87CC-7114B363F9FA}">
      <dgm:prSet/>
      <dgm:spPr/>
      <dgm:t>
        <a:bodyPr/>
        <a:lstStyle/>
        <a:p>
          <a:endParaRPr lang="ru-RU" sz="4800"/>
        </a:p>
      </dgm:t>
    </dgm:pt>
    <dgm:pt modelId="{228A2085-38E7-4BBE-8453-95DFCDD6A1C8}">
      <dgm:prSet phldrT="[Текст]" custT="1"/>
      <dgm:spPr/>
      <dgm:t>
        <a:bodyPr/>
        <a:lstStyle/>
        <a:p>
          <a:r>
            <a:rPr lang="ru-RU" sz="1600" dirty="0" smtClean="0"/>
            <a:t>«Клещевая»</a:t>
          </a:r>
          <a:endParaRPr lang="ru-RU" sz="1600" dirty="0"/>
        </a:p>
      </dgm:t>
    </dgm:pt>
    <dgm:pt modelId="{A2943D81-6E6C-4BF0-9244-066D2F602876}" type="parTrans" cxnId="{312E0434-44EC-4D07-BE1D-53C0273EA840}">
      <dgm:prSet custT="1"/>
      <dgm:spPr/>
      <dgm:t>
        <a:bodyPr/>
        <a:lstStyle/>
        <a:p>
          <a:endParaRPr lang="ru-RU" sz="4800"/>
        </a:p>
      </dgm:t>
    </dgm:pt>
    <dgm:pt modelId="{0475643D-EFDA-4AE9-B7E0-2303259F470C}" type="sibTrans" cxnId="{312E0434-44EC-4D07-BE1D-53C0273EA840}">
      <dgm:prSet/>
      <dgm:spPr/>
      <dgm:t>
        <a:bodyPr/>
        <a:lstStyle/>
        <a:p>
          <a:endParaRPr lang="ru-RU" sz="4800"/>
        </a:p>
      </dgm:t>
    </dgm:pt>
    <dgm:pt modelId="{04EE44AB-6DAA-43B4-B043-1B13C6F81E4D}">
      <dgm:prSet phldrT="[Текст]" custT="1"/>
      <dgm:spPr/>
      <dgm:t>
        <a:bodyPr/>
        <a:lstStyle/>
        <a:p>
          <a:r>
            <a:rPr lang="ru-RU" sz="1600" dirty="0" smtClean="0"/>
            <a:t>Дистанционная</a:t>
          </a:r>
          <a:endParaRPr lang="ru-RU" sz="1600" dirty="0"/>
        </a:p>
      </dgm:t>
    </dgm:pt>
    <dgm:pt modelId="{EA4AEF86-E6B8-4DBE-9393-F3046D9D944C}" type="parTrans" cxnId="{F197375F-DB65-4962-98B6-741BE476886E}">
      <dgm:prSet custT="1"/>
      <dgm:spPr/>
      <dgm:t>
        <a:bodyPr/>
        <a:lstStyle/>
        <a:p>
          <a:endParaRPr lang="ru-RU" sz="4800"/>
        </a:p>
      </dgm:t>
    </dgm:pt>
    <dgm:pt modelId="{F41D0580-1102-4C23-B5D3-29D261AD6C7D}" type="sibTrans" cxnId="{F197375F-DB65-4962-98B6-741BE476886E}">
      <dgm:prSet/>
      <dgm:spPr/>
      <dgm:t>
        <a:bodyPr/>
        <a:lstStyle/>
        <a:p>
          <a:endParaRPr lang="ru-RU" sz="4800"/>
        </a:p>
      </dgm:t>
    </dgm:pt>
    <dgm:pt modelId="{F72D39F9-6D28-4BD2-914B-AB577898CDFF}">
      <dgm:prSet phldrT="[Текст]" custT="1"/>
      <dgm:spPr/>
      <dgm:t>
        <a:bodyPr/>
        <a:lstStyle/>
        <a:p>
          <a:r>
            <a:rPr lang="ru-RU" sz="1600" dirty="0" smtClean="0"/>
            <a:t>«Роллерная»</a:t>
          </a:r>
          <a:endParaRPr lang="ru-RU" sz="1600" dirty="0"/>
        </a:p>
      </dgm:t>
    </dgm:pt>
    <dgm:pt modelId="{8114C7FD-D93F-4C76-AA94-381F2341DCFE}" type="parTrans" cxnId="{854B1C5F-A0E7-41C2-AA86-2E454579D77D}">
      <dgm:prSet custT="1"/>
      <dgm:spPr/>
      <dgm:t>
        <a:bodyPr/>
        <a:lstStyle/>
        <a:p>
          <a:endParaRPr lang="ru-RU" sz="4800"/>
        </a:p>
      </dgm:t>
    </dgm:pt>
    <dgm:pt modelId="{148FC127-F1A7-463A-9156-5D8AC9540667}" type="sibTrans" cxnId="{854B1C5F-A0E7-41C2-AA86-2E454579D77D}">
      <dgm:prSet/>
      <dgm:spPr/>
      <dgm:t>
        <a:bodyPr/>
        <a:lstStyle/>
        <a:p>
          <a:endParaRPr lang="ru-RU" sz="4800"/>
        </a:p>
      </dgm:t>
    </dgm:pt>
    <dgm:pt modelId="{165A82E9-BAB3-42AD-A479-D8D8ED283034}">
      <dgm:prSet phldrT="[Текст]" custT="1"/>
      <dgm:spPr/>
      <dgm:t>
        <a:bodyPr/>
        <a:lstStyle/>
        <a:p>
          <a:r>
            <a:rPr lang="ru-RU" sz="1600" dirty="0" smtClean="0"/>
            <a:t>Микросварка</a:t>
          </a:r>
        </a:p>
      </dgm:t>
    </dgm:pt>
    <dgm:pt modelId="{C1B1452E-5DCA-4931-ACED-01378914A24A}" type="parTrans" cxnId="{0F9FCCC0-505B-4E6D-BDA1-5CE51EE0DC56}">
      <dgm:prSet custT="1"/>
      <dgm:spPr/>
      <dgm:t>
        <a:bodyPr/>
        <a:lstStyle/>
        <a:p>
          <a:endParaRPr lang="ru-RU" sz="4800"/>
        </a:p>
      </dgm:t>
    </dgm:pt>
    <dgm:pt modelId="{9FAD1DEC-997A-4152-91EC-83F2F56EEFF9}" type="sibTrans" cxnId="{0F9FCCC0-505B-4E6D-BDA1-5CE51EE0DC56}">
      <dgm:prSet/>
      <dgm:spPr/>
      <dgm:t>
        <a:bodyPr/>
        <a:lstStyle/>
        <a:p>
          <a:endParaRPr lang="ru-RU" sz="4800"/>
        </a:p>
      </dgm:t>
    </dgm:pt>
    <dgm:pt modelId="{6AC8850B-72CE-47AF-BF14-574C1E94BD3F}">
      <dgm:prSet phldrT="[Текст]" custT="1"/>
      <dgm:spPr/>
      <dgm:t>
        <a:bodyPr/>
        <a:lstStyle/>
        <a:p>
          <a:r>
            <a:rPr lang="ru-RU" sz="1600" dirty="0" smtClean="0"/>
            <a:t>Гибридная</a:t>
          </a:r>
        </a:p>
      </dgm:t>
    </dgm:pt>
    <dgm:pt modelId="{A6902A93-6DCD-477B-A838-3CC074F6A13E}" type="parTrans" cxnId="{0EE90EF2-2A45-4AF1-90EC-35074DAC8268}">
      <dgm:prSet custT="1"/>
      <dgm:spPr/>
      <dgm:t>
        <a:bodyPr/>
        <a:lstStyle/>
        <a:p>
          <a:endParaRPr lang="ru-RU" sz="400"/>
        </a:p>
      </dgm:t>
    </dgm:pt>
    <dgm:pt modelId="{55724A0E-C8FA-47FD-B3FF-5180F76146D4}" type="sibTrans" cxnId="{0EE90EF2-2A45-4AF1-90EC-35074DAC8268}">
      <dgm:prSet/>
      <dgm:spPr/>
      <dgm:t>
        <a:bodyPr/>
        <a:lstStyle/>
        <a:p>
          <a:endParaRPr lang="ru-RU" sz="1600"/>
        </a:p>
      </dgm:t>
    </dgm:pt>
    <dgm:pt modelId="{8FF73F2E-35D1-4085-91E0-6F2EB6C07D86}">
      <dgm:prSet phldrT="[Текст]" custT="1"/>
      <dgm:spPr/>
      <dgm:t>
        <a:bodyPr/>
        <a:lstStyle/>
        <a:p>
          <a:r>
            <a:rPr lang="ru-RU" sz="1600" dirty="0" smtClean="0"/>
            <a:t>Комбинированная</a:t>
          </a:r>
        </a:p>
      </dgm:t>
    </dgm:pt>
    <dgm:pt modelId="{561F3B40-CE4F-4420-8DA0-9EB8EDA405F1}" type="parTrans" cxnId="{385EC750-787F-4E5F-9B0F-00CB9010D4BF}">
      <dgm:prSet custT="1"/>
      <dgm:spPr/>
      <dgm:t>
        <a:bodyPr/>
        <a:lstStyle/>
        <a:p>
          <a:endParaRPr lang="ru-RU" sz="400"/>
        </a:p>
      </dgm:t>
    </dgm:pt>
    <dgm:pt modelId="{3EDB099F-3B91-4B1B-B0DF-61FEC1870705}" type="sibTrans" cxnId="{385EC750-787F-4E5F-9B0F-00CB9010D4BF}">
      <dgm:prSet/>
      <dgm:spPr/>
      <dgm:t>
        <a:bodyPr/>
        <a:lstStyle/>
        <a:p>
          <a:endParaRPr lang="ru-RU" sz="1600"/>
        </a:p>
      </dgm:t>
    </dgm:pt>
    <dgm:pt modelId="{C0EA8F1F-5D21-46DD-9B67-661A1E0D0063}">
      <dgm:prSet phldrT="[Текст]" custT="1"/>
      <dgm:spPr/>
      <dgm:t>
        <a:bodyPr/>
        <a:lstStyle/>
        <a:p>
          <a:r>
            <a:rPr lang="ru-RU" sz="1600" dirty="0" smtClean="0"/>
            <a:t>Много-лучевая</a:t>
          </a:r>
        </a:p>
      </dgm:t>
    </dgm:pt>
    <dgm:pt modelId="{592A80FE-03F9-4319-8EFE-A7D6375A20A3}" type="parTrans" cxnId="{948E5FAE-AE2C-4BE8-936F-E7F0EFA1AF48}">
      <dgm:prSet custT="1"/>
      <dgm:spPr/>
      <dgm:t>
        <a:bodyPr/>
        <a:lstStyle/>
        <a:p>
          <a:endParaRPr lang="ru-RU" sz="400"/>
        </a:p>
      </dgm:t>
    </dgm:pt>
    <dgm:pt modelId="{3D2033BC-D133-46B2-9FA3-BF8BA0277DCE}" type="sibTrans" cxnId="{948E5FAE-AE2C-4BE8-936F-E7F0EFA1AF48}">
      <dgm:prSet/>
      <dgm:spPr/>
      <dgm:t>
        <a:bodyPr/>
        <a:lstStyle/>
        <a:p>
          <a:endParaRPr lang="ru-RU" sz="1600"/>
        </a:p>
      </dgm:t>
    </dgm:pt>
    <dgm:pt modelId="{357436BE-2081-4389-BEA0-61EFFB5B4A2B}" type="pres">
      <dgm:prSet presAssocID="{F73D772E-0373-46B6-ABE9-4B4A26C0F93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F26ADE-3941-4DB2-961B-B41FB9E25608}" type="pres">
      <dgm:prSet presAssocID="{62DA6450-DBE8-4B1A-8AC1-ABAB2EBD6A9E}" presName="root1" presStyleCnt="0"/>
      <dgm:spPr/>
    </dgm:pt>
    <dgm:pt modelId="{DCD08435-C55D-44FD-836E-4DBF5497E3CC}" type="pres">
      <dgm:prSet presAssocID="{62DA6450-DBE8-4B1A-8AC1-ABAB2EBD6A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374E8D-81E2-4EDC-82B4-31EDFCC74718}" type="pres">
      <dgm:prSet presAssocID="{62DA6450-DBE8-4B1A-8AC1-ABAB2EBD6A9E}" presName="level2hierChild" presStyleCnt="0"/>
      <dgm:spPr/>
    </dgm:pt>
    <dgm:pt modelId="{2ED22225-085C-4837-BF12-CEEE04C039E2}" type="pres">
      <dgm:prSet presAssocID="{306782DE-DC21-4E48-913F-F704C0C512BA}" presName="conn2-1" presStyleLbl="parChTrans1D2" presStyleIdx="0" presStyleCnt="9"/>
      <dgm:spPr/>
      <dgm:t>
        <a:bodyPr/>
        <a:lstStyle/>
        <a:p>
          <a:endParaRPr lang="ru-RU"/>
        </a:p>
      </dgm:t>
    </dgm:pt>
    <dgm:pt modelId="{125534D2-3FF2-4FBB-A939-3378E23D93DC}" type="pres">
      <dgm:prSet presAssocID="{306782DE-DC21-4E48-913F-F704C0C512BA}" presName="connTx" presStyleLbl="parChTrans1D2" presStyleIdx="0" presStyleCnt="9"/>
      <dgm:spPr/>
      <dgm:t>
        <a:bodyPr/>
        <a:lstStyle/>
        <a:p>
          <a:endParaRPr lang="ru-RU"/>
        </a:p>
      </dgm:t>
    </dgm:pt>
    <dgm:pt modelId="{29C092FF-EE00-48AF-9B92-440EE24861BC}" type="pres">
      <dgm:prSet presAssocID="{99B27470-42F6-458D-AC9B-2D01598F9080}" presName="root2" presStyleCnt="0"/>
      <dgm:spPr/>
    </dgm:pt>
    <dgm:pt modelId="{D94051AA-C8CA-4703-884F-C87568B3013F}" type="pres">
      <dgm:prSet presAssocID="{99B27470-42F6-458D-AC9B-2D01598F9080}" presName="LevelTwoTextNode" presStyleLbl="node2" presStyleIdx="0" presStyleCnt="9" custScaleX="219301" custLinFactNeighborX="-5038" custLinFactNeighborY="6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EA1E83-A752-4702-979D-8F8C4E0A7359}" type="pres">
      <dgm:prSet presAssocID="{99B27470-42F6-458D-AC9B-2D01598F9080}" presName="level3hierChild" presStyleCnt="0"/>
      <dgm:spPr/>
    </dgm:pt>
    <dgm:pt modelId="{E952BB38-2788-4566-AE94-9B2328D8117E}" type="pres">
      <dgm:prSet presAssocID="{A6902A93-6DCD-477B-A838-3CC074F6A13E}" presName="conn2-1" presStyleLbl="parChTrans1D2" presStyleIdx="1" presStyleCnt="9"/>
      <dgm:spPr/>
      <dgm:t>
        <a:bodyPr/>
        <a:lstStyle/>
        <a:p>
          <a:endParaRPr lang="ru-RU"/>
        </a:p>
      </dgm:t>
    </dgm:pt>
    <dgm:pt modelId="{9F77FA70-AE89-4F61-90D5-5ADA37920879}" type="pres">
      <dgm:prSet presAssocID="{A6902A93-6DCD-477B-A838-3CC074F6A13E}" presName="connTx" presStyleLbl="parChTrans1D2" presStyleIdx="1" presStyleCnt="9"/>
      <dgm:spPr/>
      <dgm:t>
        <a:bodyPr/>
        <a:lstStyle/>
        <a:p>
          <a:endParaRPr lang="ru-RU"/>
        </a:p>
      </dgm:t>
    </dgm:pt>
    <dgm:pt modelId="{639D7E43-7621-4D32-8678-F2929B88FC63}" type="pres">
      <dgm:prSet presAssocID="{6AC8850B-72CE-47AF-BF14-574C1E94BD3F}" presName="root2" presStyleCnt="0"/>
      <dgm:spPr/>
    </dgm:pt>
    <dgm:pt modelId="{86A16986-B4CB-404F-AAEE-EACD53EE680E}" type="pres">
      <dgm:prSet presAssocID="{6AC8850B-72CE-47AF-BF14-574C1E94BD3F}" presName="LevelTwoTextNode" presStyleLbl="node2" presStyleIdx="1" presStyleCnt="9" custScaleX="2092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FB64F-C90B-4905-B4A8-5C9A870CA1BA}" type="pres">
      <dgm:prSet presAssocID="{6AC8850B-72CE-47AF-BF14-574C1E94BD3F}" presName="level3hierChild" presStyleCnt="0"/>
      <dgm:spPr/>
    </dgm:pt>
    <dgm:pt modelId="{6C645E3E-1345-402F-A1CF-B9419A88991E}" type="pres">
      <dgm:prSet presAssocID="{561F3B40-CE4F-4420-8DA0-9EB8EDA405F1}" presName="conn2-1" presStyleLbl="parChTrans1D2" presStyleIdx="2" presStyleCnt="9"/>
      <dgm:spPr/>
      <dgm:t>
        <a:bodyPr/>
        <a:lstStyle/>
        <a:p>
          <a:endParaRPr lang="ru-RU"/>
        </a:p>
      </dgm:t>
    </dgm:pt>
    <dgm:pt modelId="{E0049299-AEF1-407B-B65B-298811F9CD6E}" type="pres">
      <dgm:prSet presAssocID="{561F3B40-CE4F-4420-8DA0-9EB8EDA405F1}" presName="connTx" presStyleLbl="parChTrans1D2" presStyleIdx="2" presStyleCnt="9"/>
      <dgm:spPr/>
      <dgm:t>
        <a:bodyPr/>
        <a:lstStyle/>
        <a:p>
          <a:endParaRPr lang="ru-RU"/>
        </a:p>
      </dgm:t>
    </dgm:pt>
    <dgm:pt modelId="{EAF66F4E-80B5-4A81-83B1-E607A6E83993}" type="pres">
      <dgm:prSet presAssocID="{8FF73F2E-35D1-4085-91E0-6F2EB6C07D86}" presName="root2" presStyleCnt="0"/>
      <dgm:spPr/>
    </dgm:pt>
    <dgm:pt modelId="{D9E03A57-CB37-4689-A279-1DD7A101647D}" type="pres">
      <dgm:prSet presAssocID="{8FF73F2E-35D1-4085-91E0-6F2EB6C07D86}" presName="LevelTwoTextNode" presStyleLbl="node2" presStyleIdx="2" presStyleCnt="9" custScaleX="2092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5C1D44-5A9B-438C-B318-D1C3F5ECF692}" type="pres">
      <dgm:prSet presAssocID="{8FF73F2E-35D1-4085-91E0-6F2EB6C07D86}" presName="level3hierChild" presStyleCnt="0"/>
      <dgm:spPr/>
    </dgm:pt>
    <dgm:pt modelId="{59A6B1F0-905E-4521-B2E5-3601325BBFDA}" type="pres">
      <dgm:prSet presAssocID="{592A80FE-03F9-4319-8EFE-A7D6375A20A3}" presName="conn2-1" presStyleLbl="parChTrans1D2" presStyleIdx="3" presStyleCnt="9"/>
      <dgm:spPr/>
      <dgm:t>
        <a:bodyPr/>
        <a:lstStyle/>
        <a:p>
          <a:endParaRPr lang="ru-RU"/>
        </a:p>
      </dgm:t>
    </dgm:pt>
    <dgm:pt modelId="{C52C38E6-8591-462C-86CE-283033E8480C}" type="pres">
      <dgm:prSet presAssocID="{592A80FE-03F9-4319-8EFE-A7D6375A20A3}" presName="connTx" presStyleLbl="parChTrans1D2" presStyleIdx="3" presStyleCnt="9"/>
      <dgm:spPr/>
      <dgm:t>
        <a:bodyPr/>
        <a:lstStyle/>
        <a:p>
          <a:endParaRPr lang="ru-RU"/>
        </a:p>
      </dgm:t>
    </dgm:pt>
    <dgm:pt modelId="{CDC0D8A3-AB3B-4CEE-BA8C-6B7A1621E2F0}" type="pres">
      <dgm:prSet presAssocID="{C0EA8F1F-5D21-46DD-9B67-661A1E0D0063}" presName="root2" presStyleCnt="0"/>
      <dgm:spPr/>
    </dgm:pt>
    <dgm:pt modelId="{75D8424B-32C8-48EE-A32C-BA0AE6F7A3A1}" type="pres">
      <dgm:prSet presAssocID="{C0EA8F1F-5D21-46DD-9B67-661A1E0D0063}" presName="LevelTwoTextNode" presStyleLbl="node2" presStyleIdx="3" presStyleCnt="9" custScaleX="2092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5FE837-05C9-4096-9066-0D3968D74FB7}" type="pres">
      <dgm:prSet presAssocID="{C0EA8F1F-5D21-46DD-9B67-661A1E0D0063}" presName="level3hierChild" presStyleCnt="0"/>
      <dgm:spPr/>
    </dgm:pt>
    <dgm:pt modelId="{A530465E-5595-47F3-A5A4-E3067EBCA721}" type="pres">
      <dgm:prSet presAssocID="{C1B1452E-5DCA-4931-ACED-01378914A24A}" presName="conn2-1" presStyleLbl="parChTrans1D2" presStyleIdx="4" presStyleCnt="9"/>
      <dgm:spPr/>
      <dgm:t>
        <a:bodyPr/>
        <a:lstStyle/>
        <a:p>
          <a:endParaRPr lang="ru-RU"/>
        </a:p>
      </dgm:t>
    </dgm:pt>
    <dgm:pt modelId="{EA3B8682-4737-4BF5-8F6F-0165B5795C7F}" type="pres">
      <dgm:prSet presAssocID="{C1B1452E-5DCA-4931-ACED-01378914A24A}" presName="connTx" presStyleLbl="parChTrans1D2" presStyleIdx="4" presStyleCnt="9"/>
      <dgm:spPr/>
      <dgm:t>
        <a:bodyPr/>
        <a:lstStyle/>
        <a:p>
          <a:endParaRPr lang="ru-RU"/>
        </a:p>
      </dgm:t>
    </dgm:pt>
    <dgm:pt modelId="{66D87C19-E6CF-4188-A941-0444D6BB476D}" type="pres">
      <dgm:prSet presAssocID="{165A82E9-BAB3-42AD-A479-D8D8ED283034}" presName="root2" presStyleCnt="0"/>
      <dgm:spPr/>
    </dgm:pt>
    <dgm:pt modelId="{918A0B6C-F72B-4C26-9FF3-065E2A5822B1}" type="pres">
      <dgm:prSet presAssocID="{165A82E9-BAB3-42AD-A479-D8D8ED283034}" presName="LevelTwoTextNode" presStyleLbl="node2" presStyleIdx="4" presStyleCnt="9" custScaleX="212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5FE264-B639-4C10-81B7-B25B1E8B5F72}" type="pres">
      <dgm:prSet presAssocID="{165A82E9-BAB3-42AD-A479-D8D8ED283034}" presName="level3hierChild" presStyleCnt="0"/>
      <dgm:spPr/>
    </dgm:pt>
    <dgm:pt modelId="{A741F90A-FCE5-4B27-B563-66043B7B538F}" type="pres">
      <dgm:prSet presAssocID="{A2943D81-6E6C-4BF0-9244-066D2F602876}" presName="conn2-1" presStyleLbl="parChTrans1D2" presStyleIdx="5" presStyleCnt="9"/>
      <dgm:spPr/>
      <dgm:t>
        <a:bodyPr/>
        <a:lstStyle/>
        <a:p>
          <a:endParaRPr lang="ru-RU"/>
        </a:p>
      </dgm:t>
    </dgm:pt>
    <dgm:pt modelId="{72DE48D5-31F1-47D3-A842-E9C595D5107A}" type="pres">
      <dgm:prSet presAssocID="{A2943D81-6E6C-4BF0-9244-066D2F602876}" presName="connTx" presStyleLbl="parChTrans1D2" presStyleIdx="5" presStyleCnt="9"/>
      <dgm:spPr/>
      <dgm:t>
        <a:bodyPr/>
        <a:lstStyle/>
        <a:p>
          <a:endParaRPr lang="ru-RU"/>
        </a:p>
      </dgm:t>
    </dgm:pt>
    <dgm:pt modelId="{22F3F13C-CDA9-4289-B06E-CFC0C5D854EB}" type="pres">
      <dgm:prSet presAssocID="{228A2085-38E7-4BBE-8453-95DFCDD6A1C8}" presName="root2" presStyleCnt="0"/>
      <dgm:spPr/>
    </dgm:pt>
    <dgm:pt modelId="{4A3DE762-57A1-4AF8-9E5F-37F7C7ACA14D}" type="pres">
      <dgm:prSet presAssocID="{228A2085-38E7-4BBE-8453-95DFCDD6A1C8}" presName="LevelTwoTextNode" presStyleLbl="node2" presStyleIdx="5" presStyleCnt="9" custScaleX="212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1DA855-A1A9-4C11-B2A9-5D8E4DFB7882}" type="pres">
      <dgm:prSet presAssocID="{228A2085-38E7-4BBE-8453-95DFCDD6A1C8}" presName="level3hierChild" presStyleCnt="0"/>
      <dgm:spPr/>
    </dgm:pt>
    <dgm:pt modelId="{2BFEE39D-BE27-4E9F-A313-B8895FC068B5}" type="pres">
      <dgm:prSet presAssocID="{EA4AEF86-E6B8-4DBE-9393-F3046D9D944C}" presName="conn2-1" presStyleLbl="parChTrans1D2" presStyleIdx="6" presStyleCnt="9"/>
      <dgm:spPr/>
      <dgm:t>
        <a:bodyPr/>
        <a:lstStyle/>
        <a:p>
          <a:endParaRPr lang="ru-RU"/>
        </a:p>
      </dgm:t>
    </dgm:pt>
    <dgm:pt modelId="{1BA3243C-7559-4F30-8E1C-47822E5951B3}" type="pres">
      <dgm:prSet presAssocID="{EA4AEF86-E6B8-4DBE-9393-F3046D9D944C}" presName="connTx" presStyleLbl="parChTrans1D2" presStyleIdx="6" presStyleCnt="9"/>
      <dgm:spPr/>
      <dgm:t>
        <a:bodyPr/>
        <a:lstStyle/>
        <a:p>
          <a:endParaRPr lang="ru-RU"/>
        </a:p>
      </dgm:t>
    </dgm:pt>
    <dgm:pt modelId="{C8794CE2-1717-4901-9620-7CDD19788418}" type="pres">
      <dgm:prSet presAssocID="{04EE44AB-6DAA-43B4-B043-1B13C6F81E4D}" presName="root2" presStyleCnt="0"/>
      <dgm:spPr/>
    </dgm:pt>
    <dgm:pt modelId="{E70C494A-5D7E-4231-8558-2CBCFD90776F}" type="pres">
      <dgm:prSet presAssocID="{04EE44AB-6DAA-43B4-B043-1B13C6F81E4D}" presName="LevelTwoTextNode" presStyleLbl="node2" presStyleIdx="6" presStyleCnt="9" custScaleX="212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D4CCBA-35E2-46EE-9452-2F3BD410854A}" type="pres">
      <dgm:prSet presAssocID="{04EE44AB-6DAA-43B4-B043-1B13C6F81E4D}" presName="level3hierChild" presStyleCnt="0"/>
      <dgm:spPr/>
    </dgm:pt>
    <dgm:pt modelId="{26FFA2E9-3E8B-4AF7-AE0E-BDF7E9C26F1F}" type="pres">
      <dgm:prSet presAssocID="{8114C7FD-D93F-4C76-AA94-381F2341DCFE}" presName="conn2-1" presStyleLbl="parChTrans1D2" presStyleIdx="7" presStyleCnt="9"/>
      <dgm:spPr/>
      <dgm:t>
        <a:bodyPr/>
        <a:lstStyle/>
        <a:p>
          <a:endParaRPr lang="ru-RU"/>
        </a:p>
      </dgm:t>
    </dgm:pt>
    <dgm:pt modelId="{E76110AF-9421-48BE-9778-53A047694ECB}" type="pres">
      <dgm:prSet presAssocID="{8114C7FD-D93F-4C76-AA94-381F2341DCFE}" presName="connTx" presStyleLbl="parChTrans1D2" presStyleIdx="7" presStyleCnt="9"/>
      <dgm:spPr/>
      <dgm:t>
        <a:bodyPr/>
        <a:lstStyle/>
        <a:p>
          <a:endParaRPr lang="ru-RU"/>
        </a:p>
      </dgm:t>
    </dgm:pt>
    <dgm:pt modelId="{AA2BD450-D8A5-4C91-95E6-2F26FD724545}" type="pres">
      <dgm:prSet presAssocID="{F72D39F9-6D28-4BD2-914B-AB577898CDFF}" presName="root2" presStyleCnt="0"/>
      <dgm:spPr/>
    </dgm:pt>
    <dgm:pt modelId="{33B04951-E523-4C95-AD2E-623BDF5FD655}" type="pres">
      <dgm:prSet presAssocID="{F72D39F9-6D28-4BD2-914B-AB577898CDFF}" presName="LevelTwoTextNode" presStyleLbl="node2" presStyleIdx="7" presStyleCnt="9" custScaleX="212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657787-5C1D-4F0A-9091-A8D00D2C0C1D}" type="pres">
      <dgm:prSet presAssocID="{F72D39F9-6D28-4BD2-914B-AB577898CDFF}" presName="level3hierChild" presStyleCnt="0"/>
      <dgm:spPr/>
    </dgm:pt>
    <dgm:pt modelId="{636F92F9-4CB4-4753-8C83-083826BD5D89}" type="pres">
      <dgm:prSet presAssocID="{6DBB588A-B26F-4F30-B3AF-11D92BF7F48F}" presName="conn2-1" presStyleLbl="parChTrans1D2" presStyleIdx="8" presStyleCnt="9"/>
      <dgm:spPr/>
      <dgm:t>
        <a:bodyPr/>
        <a:lstStyle/>
        <a:p>
          <a:endParaRPr lang="ru-RU"/>
        </a:p>
      </dgm:t>
    </dgm:pt>
    <dgm:pt modelId="{8E07E3F5-B143-4868-BB4B-119135B4BD7B}" type="pres">
      <dgm:prSet presAssocID="{6DBB588A-B26F-4F30-B3AF-11D92BF7F48F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542E247-4F4F-4804-A429-6E763A8BD934}" type="pres">
      <dgm:prSet presAssocID="{EC14B5E1-64FB-4F65-A496-AF2AD0366393}" presName="root2" presStyleCnt="0"/>
      <dgm:spPr/>
    </dgm:pt>
    <dgm:pt modelId="{1BC9F4F3-9CD8-4C0A-A96E-5E4B0CF56D94}" type="pres">
      <dgm:prSet presAssocID="{EC14B5E1-64FB-4F65-A496-AF2AD0366393}" presName="LevelTwoTextNode" presStyleLbl="node2" presStyleIdx="8" presStyleCnt="9" custScaleX="212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C68D77-985E-4435-9754-F53B59C03F3D}" type="pres">
      <dgm:prSet presAssocID="{EC14B5E1-64FB-4F65-A496-AF2AD0366393}" presName="level3hierChild" presStyleCnt="0"/>
      <dgm:spPr/>
    </dgm:pt>
  </dgm:ptLst>
  <dgm:cxnLst>
    <dgm:cxn modelId="{A164005F-E7EB-42DC-91BD-75B18042156A}" type="presOf" srcId="{8114C7FD-D93F-4C76-AA94-381F2341DCFE}" destId="{26FFA2E9-3E8B-4AF7-AE0E-BDF7E9C26F1F}" srcOrd="0" destOrd="0" presId="urn:microsoft.com/office/officeart/2008/layout/HorizontalMultiLevelHierarchy"/>
    <dgm:cxn modelId="{C2E9B6DC-6C4D-471C-B90A-989BEEFECC27}" type="presOf" srcId="{8114C7FD-D93F-4C76-AA94-381F2341DCFE}" destId="{E76110AF-9421-48BE-9778-53A047694ECB}" srcOrd="1" destOrd="0" presId="urn:microsoft.com/office/officeart/2008/layout/HorizontalMultiLevelHierarchy"/>
    <dgm:cxn modelId="{8504EB2A-1BB4-4E60-9040-9C802C2BD0DE}" type="presOf" srcId="{306782DE-DC21-4E48-913F-F704C0C512BA}" destId="{2ED22225-085C-4837-BF12-CEEE04C039E2}" srcOrd="0" destOrd="0" presId="urn:microsoft.com/office/officeart/2008/layout/HorizontalMultiLevelHierarchy"/>
    <dgm:cxn modelId="{312E0434-44EC-4D07-BE1D-53C0273EA840}" srcId="{62DA6450-DBE8-4B1A-8AC1-ABAB2EBD6A9E}" destId="{228A2085-38E7-4BBE-8453-95DFCDD6A1C8}" srcOrd="5" destOrd="0" parTransId="{A2943D81-6E6C-4BF0-9244-066D2F602876}" sibTransId="{0475643D-EFDA-4AE9-B7E0-2303259F470C}"/>
    <dgm:cxn modelId="{D9A40FFF-A9D6-42C4-97D3-A4C3B4BD2ABC}" type="presOf" srcId="{592A80FE-03F9-4319-8EFE-A7D6375A20A3}" destId="{C52C38E6-8591-462C-86CE-283033E8480C}" srcOrd="1" destOrd="0" presId="urn:microsoft.com/office/officeart/2008/layout/HorizontalMultiLevelHierarchy"/>
    <dgm:cxn modelId="{E85A2663-226E-4517-85B0-E24CBD18CF71}" srcId="{62DA6450-DBE8-4B1A-8AC1-ABAB2EBD6A9E}" destId="{99B27470-42F6-458D-AC9B-2D01598F9080}" srcOrd="0" destOrd="0" parTransId="{306782DE-DC21-4E48-913F-F704C0C512BA}" sibTransId="{E2142FE0-6490-4108-84B4-F9D96509C5E8}"/>
    <dgm:cxn modelId="{6480DFFE-3933-4EC5-A87C-6EFFEBF9E093}" type="presOf" srcId="{561F3B40-CE4F-4420-8DA0-9EB8EDA405F1}" destId="{E0049299-AEF1-407B-B65B-298811F9CD6E}" srcOrd="1" destOrd="0" presId="urn:microsoft.com/office/officeart/2008/layout/HorizontalMultiLevelHierarchy"/>
    <dgm:cxn modelId="{9A66DD3A-5823-4E9B-BF48-DB27A8E54963}" type="presOf" srcId="{F73D772E-0373-46B6-ABE9-4B4A26C0F93F}" destId="{357436BE-2081-4389-BEA0-61EFFB5B4A2B}" srcOrd="0" destOrd="0" presId="urn:microsoft.com/office/officeart/2008/layout/HorizontalMultiLevelHierarchy"/>
    <dgm:cxn modelId="{A84B0491-4E97-46F0-91D9-2383B8BBA921}" type="presOf" srcId="{8FF73F2E-35D1-4085-91E0-6F2EB6C07D86}" destId="{D9E03A57-CB37-4689-A279-1DD7A101647D}" srcOrd="0" destOrd="0" presId="urn:microsoft.com/office/officeart/2008/layout/HorizontalMultiLevelHierarchy"/>
    <dgm:cxn modelId="{0F9FCCC0-505B-4E6D-BDA1-5CE51EE0DC56}" srcId="{62DA6450-DBE8-4B1A-8AC1-ABAB2EBD6A9E}" destId="{165A82E9-BAB3-42AD-A479-D8D8ED283034}" srcOrd="4" destOrd="0" parTransId="{C1B1452E-5DCA-4931-ACED-01378914A24A}" sibTransId="{9FAD1DEC-997A-4152-91EC-83F2F56EEFF9}"/>
    <dgm:cxn modelId="{EF5894A9-D357-4A3A-9BE7-6D100F9CC418}" type="presOf" srcId="{04EE44AB-6DAA-43B4-B043-1B13C6F81E4D}" destId="{E70C494A-5D7E-4231-8558-2CBCFD90776F}" srcOrd="0" destOrd="0" presId="urn:microsoft.com/office/officeart/2008/layout/HorizontalMultiLevelHierarchy"/>
    <dgm:cxn modelId="{0FEAEFC3-EAC5-45BF-8FBD-1F95C375D3CB}" type="presOf" srcId="{6DBB588A-B26F-4F30-B3AF-11D92BF7F48F}" destId="{636F92F9-4CB4-4753-8C83-083826BD5D89}" srcOrd="0" destOrd="0" presId="urn:microsoft.com/office/officeart/2008/layout/HorizontalMultiLevelHierarchy"/>
    <dgm:cxn modelId="{7D925E46-E7DF-462A-A784-CE63BFBEEAA8}" type="presOf" srcId="{228A2085-38E7-4BBE-8453-95DFCDD6A1C8}" destId="{4A3DE762-57A1-4AF8-9E5F-37F7C7ACA14D}" srcOrd="0" destOrd="0" presId="urn:microsoft.com/office/officeart/2008/layout/HorizontalMultiLevelHierarchy"/>
    <dgm:cxn modelId="{DC535418-4C92-4D5F-AEDF-C7AAF6BB13F7}" type="presOf" srcId="{A6902A93-6DCD-477B-A838-3CC074F6A13E}" destId="{E952BB38-2788-4566-AE94-9B2328D8117E}" srcOrd="0" destOrd="0" presId="urn:microsoft.com/office/officeart/2008/layout/HorizontalMultiLevelHierarchy"/>
    <dgm:cxn modelId="{A605A8C9-3E76-4F23-930E-1363FED34104}" type="presOf" srcId="{A2943D81-6E6C-4BF0-9244-066D2F602876}" destId="{A741F90A-FCE5-4B27-B563-66043B7B538F}" srcOrd="0" destOrd="0" presId="urn:microsoft.com/office/officeart/2008/layout/HorizontalMultiLevelHierarchy"/>
    <dgm:cxn modelId="{C695CBE4-5C78-497B-B514-2BF6D6F3B533}" type="presOf" srcId="{592A80FE-03F9-4319-8EFE-A7D6375A20A3}" destId="{59A6B1F0-905E-4521-B2E5-3601325BBFDA}" srcOrd="0" destOrd="0" presId="urn:microsoft.com/office/officeart/2008/layout/HorizontalMultiLevelHierarchy"/>
    <dgm:cxn modelId="{AA193E0A-1898-4B20-955A-38D377B294F6}" type="presOf" srcId="{C0EA8F1F-5D21-46DD-9B67-661A1E0D0063}" destId="{75D8424B-32C8-48EE-A32C-BA0AE6F7A3A1}" srcOrd="0" destOrd="0" presId="urn:microsoft.com/office/officeart/2008/layout/HorizontalMultiLevelHierarchy"/>
    <dgm:cxn modelId="{6E63687A-E7B8-4BEA-AF48-F71A4BD3776E}" type="presOf" srcId="{C1B1452E-5DCA-4931-ACED-01378914A24A}" destId="{EA3B8682-4737-4BF5-8F6F-0165B5795C7F}" srcOrd="1" destOrd="0" presId="urn:microsoft.com/office/officeart/2008/layout/HorizontalMultiLevelHierarchy"/>
    <dgm:cxn modelId="{95B2A5BB-F6D7-40C8-87CC-7114B363F9FA}" srcId="{62DA6450-DBE8-4B1A-8AC1-ABAB2EBD6A9E}" destId="{EC14B5E1-64FB-4F65-A496-AF2AD0366393}" srcOrd="8" destOrd="0" parTransId="{6DBB588A-B26F-4F30-B3AF-11D92BF7F48F}" sibTransId="{0E35EC18-30C5-4973-919D-9D3A7119BBE9}"/>
    <dgm:cxn modelId="{A811C56E-A368-4B13-B123-5187D8C3EDE8}" type="presOf" srcId="{A2943D81-6E6C-4BF0-9244-066D2F602876}" destId="{72DE48D5-31F1-47D3-A842-E9C595D5107A}" srcOrd="1" destOrd="0" presId="urn:microsoft.com/office/officeart/2008/layout/HorizontalMultiLevelHierarchy"/>
    <dgm:cxn modelId="{948E5FAE-AE2C-4BE8-936F-E7F0EFA1AF48}" srcId="{62DA6450-DBE8-4B1A-8AC1-ABAB2EBD6A9E}" destId="{C0EA8F1F-5D21-46DD-9B67-661A1E0D0063}" srcOrd="3" destOrd="0" parTransId="{592A80FE-03F9-4319-8EFE-A7D6375A20A3}" sibTransId="{3D2033BC-D133-46B2-9FA3-BF8BA0277DCE}"/>
    <dgm:cxn modelId="{5E240688-FBE5-49BB-9513-0AF13676131F}" type="presOf" srcId="{561F3B40-CE4F-4420-8DA0-9EB8EDA405F1}" destId="{6C645E3E-1345-402F-A1CF-B9419A88991E}" srcOrd="0" destOrd="0" presId="urn:microsoft.com/office/officeart/2008/layout/HorizontalMultiLevelHierarchy"/>
    <dgm:cxn modelId="{8F188B80-9FFC-4FFD-B7CD-8BC95D469D00}" type="presOf" srcId="{EA4AEF86-E6B8-4DBE-9393-F3046D9D944C}" destId="{2BFEE39D-BE27-4E9F-A313-B8895FC068B5}" srcOrd="0" destOrd="0" presId="urn:microsoft.com/office/officeart/2008/layout/HorizontalMultiLevelHierarchy"/>
    <dgm:cxn modelId="{0EE90EF2-2A45-4AF1-90EC-35074DAC8268}" srcId="{62DA6450-DBE8-4B1A-8AC1-ABAB2EBD6A9E}" destId="{6AC8850B-72CE-47AF-BF14-574C1E94BD3F}" srcOrd="1" destOrd="0" parTransId="{A6902A93-6DCD-477B-A838-3CC074F6A13E}" sibTransId="{55724A0E-C8FA-47FD-B3FF-5180F76146D4}"/>
    <dgm:cxn modelId="{10B5C619-3CB7-458F-9AFB-494D6239EB1D}" type="presOf" srcId="{306782DE-DC21-4E48-913F-F704C0C512BA}" destId="{125534D2-3FF2-4FBB-A939-3378E23D93DC}" srcOrd="1" destOrd="0" presId="urn:microsoft.com/office/officeart/2008/layout/HorizontalMultiLevelHierarchy"/>
    <dgm:cxn modelId="{91D16C3C-5482-4DE2-AA9D-429AE1A6DC13}" type="presOf" srcId="{EC14B5E1-64FB-4F65-A496-AF2AD0366393}" destId="{1BC9F4F3-9CD8-4C0A-A96E-5E4B0CF56D94}" srcOrd="0" destOrd="0" presId="urn:microsoft.com/office/officeart/2008/layout/HorizontalMultiLevelHierarchy"/>
    <dgm:cxn modelId="{69950A7F-2652-44CB-80CB-8CF326123E69}" type="presOf" srcId="{62DA6450-DBE8-4B1A-8AC1-ABAB2EBD6A9E}" destId="{DCD08435-C55D-44FD-836E-4DBF5497E3CC}" srcOrd="0" destOrd="0" presId="urn:microsoft.com/office/officeart/2008/layout/HorizontalMultiLevelHierarchy"/>
    <dgm:cxn modelId="{607E1880-7852-4EAB-B779-F69010FD3383}" type="presOf" srcId="{C1B1452E-5DCA-4931-ACED-01378914A24A}" destId="{A530465E-5595-47F3-A5A4-E3067EBCA721}" srcOrd="0" destOrd="0" presId="urn:microsoft.com/office/officeart/2008/layout/HorizontalMultiLevelHierarchy"/>
    <dgm:cxn modelId="{514FFC0A-7FB2-4A14-9D50-1B9874DCC7B3}" srcId="{F73D772E-0373-46B6-ABE9-4B4A26C0F93F}" destId="{62DA6450-DBE8-4B1A-8AC1-ABAB2EBD6A9E}" srcOrd="0" destOrd="0" parTransId="{A553609B-26A8-4BB3-A04D-97580DE5AE80}" sibTransId="{D453EA8E-FA59-44EB-B656-A8F0383DEB47}"/>
    <dgm:cxn modelId="{7E8B0C5F-8EB5-4A87-BAEB-114207505334}" type="presOf" srcId="{99B27470-42F6-458D-AC9B-2D01598F9080}" destId="{D94051AA-C8CA-4703-884F-C87568B3013F}" srcOrd="0" destOrd="0" presId="urn:microsoft.com/office/officeart/2008/layout/HorizontalMultiLevelHierarchy"/>
    <dgm:cxn modelId="{6AC33E8F-54FB-40C6-846B-111AB7E1D3B6}" type="presOf" srcId="{6DBB588A-B26F-4F30-B3AF-11D92BF7F48F}" destId="{8E07E3F5-B143-4868-BB4B-119135B4BD7B}" srcOrd="1" destOrd="0" presId="urn:microsoft.com/office/officeart/2008/layout/HorizontalMultiLevelHierarchy"/>
    <dgm:cxn modelId="{E84F9BA2-5944-4CB8-A260-B942ADADD49E}" type="presOf" srcId="{6AC8850B-72CE-47AF-BF14-574C1E94BD3F}" destId="{86A16986-B4CB-404F-AAEE-EACD53EE680E}" srcOrd="0" destOrd="0" presId="urn:microsoft.com/office/officeart/2008/layout/HorizontalMultiLevelHierarchy"/>
    <dgm:cxn modelId="{854B1C5F-A0E7-41C2-AA86-2E454579D77D}" srcId="{62DA6450-DBE8-4B1A-8AC1-ABAB2EBD6A9E}" destId="{F72D39F9-6D28-4BD2-914B-AB577898CDFF}" srcOrd="7" destOrd="0" parTransId="{8114C7FD-D93F-4C76-AA94-381F2341DCFE}" sibTransId="{148FC127-F1A7-463A-9156-5D8AC9540667}"/>
    <dgm:cxn modelId="{F197375F-DB65-4962-98B6-741BE476886E}" srcId="{62DA6450-DBE8-4B1A-8AC1-ABAB2EBD6A9E}" destId="{04EE44AB-6DAA-43B4-B043-1B13C6F81E4D}" srcOrd="6" destOrd="0" parTransId="{EA4AEF86-E6B8-4DBE-9393-F3046D9D944C}" sibTransId="{F41D0580-1102-4C23-B5D3-29D261AD6C7D}"/>
    <dgm:cxn modelId="{385EC750-787F-4E5F-9B0F-00CB9010D4BF}" srcId="{62DA6450-DBE8-4B1A-8AC1-ABAB2EBD6A9E}" destId="{8FF73F2E-35D1-4085-91E0-6F2EB6C07D86}" srcOrd="2" destOrd="0" parTransId="{561F3B40-CE4F-4420-8DA0-9EB8EDA405F1}" sibTransId="{3EDB099F-3B91-4B1B-B0DF-61FEC1870705}"/>
    <dgm:cxn modelId="{40D60867-25CE-41B1-919D-BD443113BA5F}" type="presOf" srcId="{EA4AEF86-E6B8-4DBE-9393-F3046D9D944C}" destId="{1BA3243C-7559-4F30-8E1C-47822E5951B3}" srcOrd="1" destOrd="0" presId="urn:microsoft.com/office/officeart/2008/layout/HorizontalMultiLevelHierarchy"/>
    <dgm:cxn modelId="{F1D64869-553D-4884-9A7C-97AB042B0E1B}" type="presOf" srcId="{165A82E9-BAB3-42AD-A479-D8D8ED283034}" destId="{918A0B6C-F72B-4C26-9FF3-065E2A5822B1}" srcOrd="0" destOrd="0" presId="urn:microsoft.com/office/officeart/2008/layout/HorizontalMultiLevelHierarchy"/>
    <dgm:cxn modelId="{ED090CC4-2681-484E-8F66-EB3F61CCE4D3}" type="presOf" srcId="{A6902A93-6DCD-477B-A838-3CC074F6A13E}" destId="{9F77FA70-AE89-4F61-90D5-5ADA37920879}" srcOrd="1" destOrd="0" presId="urn:microsoft.com/office/officeart/2008/layout/HorizontalMultiLevelHierarchy"/>
    <dgm:cxn modelId="{B5679B27-ADAF-4744-827D-8FCF87C2F5F6}" type="presOf" srcId="{F72D39F9-6D28-4BD2-914B-AB577898CDFF}" destId="{33B04951-E523-4C95-AD2E-623BDF5FD655}" srcOrd="0" destOrd="0" presId="urn:microsoft.com/office/officeart/2008/layout/HorizontalMultiLevelHierarchy"/>
    <dgm:cxn modelId="{9ABBCFB0-796C-4C60-826D-B53EDA6E155A}" type="presParOf" srcId="{357436BE-2081-4389-BEA0-61EFFB5B4A2B}" destId="{32F26ADE-3941-4DB2-961B-B41FB9E25608}" srcOrd="0" destOrd="0" presId="urn:microsoft.com/office/officeart/2008/layout/HorizontalMultiLevelHierarchy"/>
    <dgm:cxn modelId="{CF27DE69-E2C8-483D-BA62-4EA953547E2F}" type="presParOf" srcId="{32F26ADE-3941-4DB2-961B-B41FB9E25608}" destId="{DCD08435-C55D-44FD-836E-4DBF5497E3CC}" srcOrd="0" destOrd="0" presId="urn:microsoft.com/office/officeart/2008/layout/HorizontalMultiLevelHierarchy"/>
    <dgm:cxn modelId="{66FB9BA0-D765-4161-9112-BDA9BF648E2B}" type="presParOf" srcId="{32F26ADE-3941-4DB2-961B-B41FB9E25608}" destId="{7E374E8D-81E2-4EDC-82B4-31EDFCC74718}" srcOrd="1" destOrd="0" presId="urn:microsoft.com/office/officeart/2008/layout/HorizontalMultiLevelHierarchy"/>
    <dgm:cxn modelId="{C846C23E-27C1-418F-9789-165A811A9C78}" type="presParOf" srcId="{7E374E8D-81E2-4EDC-82B4-31EDFCC74718}" destId="{2ED22225-085C-4837-BF12-CEEE04C039E2}" srcOrd="0" destOrd="0" presId="urn:microsoft.com/office/officeart/2008/layout/HorizontalMultiLevelHierarchy"/>
    <dgm:cxn modelId="{78B900C4-3F77-4DB4-BB6E-424F5E898FC5}" type="presParOf" srcId="{2ED22225-085C-4837-BF12-CEEE04C039E2}" destId="{125534D2-3FF2-4FBB-A939-3378E23D93DC}" srcOrd="0" destOrd="0" presId="urn:microsoft.com/office/officeart/2008/layout/HorizontalMultiLevelHierarchy"/>
    <dgm:cxn modelId="{EC11B0A7-6B0B-40DC-BCA5-F025BA40DD06}" type="presParOf" srcId="{7E374E8D-81E2-4EDC-82B4-31EDFCC74718}" destId="{29C092FF-EE00-48AF-9B92-440EE24861BC}" srcOrd="1" destOrd="0" presId="urn:microsoft.com/office/officeart/2008/layout/HorizontalMultiLevelHierarchy"/>
    <dgm:cxn modelId="{D9BD174B-14F6-4441-8281-C290F28E83C3}" type="presParOf" srcId="{29C092FF-EE00-48AF-9B92-440EE24861BC}" destId="{D94051AA-C8CA-4703-884F-C87568B3013F}" srcOrd="0" destOrd="0" presId="urn:microsoft.com/office/officeart/2008/layout/HorizontalMultiLevelHierarchy"/>
    <dgm:cxn modelId="{B741F53E-AD7C-495D-A8C6-3068EAF523EC}" type="presParOf" srcId="{29C092FF-EE00-48AF-9B92-440EE24861BC}" destId="{CDEA1E83-A752-4702-979D-8F8C4E0A7359}" srcOrd="1" destOrd="0" presId="urn:microsoft.com/office/officeart/2008/layout/HorizontalMultiLevelHierarchy"/>
    <dgm:cxn modelId="{A28600D5-2B84-4DEE-876B-4E64B0735CB8}" type="presParOf" srcId="{7E374E8D-81E2-4EDC-82B4-31EDFCC74718}" destId="{E952BB38-2788-4566-AE94-9B2328D8117E}" srcOrd="2" destOrd="0" presId="urn:microsoft.com/office/officeart/2008/layout/HorizontalMultiLevelHierarchy"/>
    <dgm:cxn modelId="{185C4FD4-DA27-4516-8DEF-DF7E2121195C}" type="presParOf" srcId="{E952BB38-2788-4566-AE94-9B2328D8117E}" destId="{9F77FA70-AE89-4F61-90D5-5ADA37920879}" srcOrd="0" destOrd="0" presId="urn:microsoft.com/office/officeart/2008/layout/HorizontalMultiLevelHierarchy"/>
    <dgm:cxn modelId="{AC9AE4C5-547C-4FC0-8F59-83C78D200E55}" type="presParOf" srcId="{7E374E8D-81E2-4EDC-82B4-31EDFCC74718}" destId="{639D7E43-7621-4D32-8678-F2929B88FC63}" srcOrd="3" destOrd="0" presId="urn:microsoft.com/office/officeart/2008/layout/HorizontalMultiLevelHierarchy"/>
    <dgm:cxn modelId="{D5F6CAC7-4500-4972-9C2B-E797CBF3F93A}" type="presParOf" srcId="{639D7E43-7621-4D32-8678-F2929B88FC63}" destId="{86A16986-B4CB-404F-AAEE-EACD53EE680E}" srcOrd="0" destOrd="0" presId="urn:microsoft.com/office/officeart/2008/layout/HorizontalMultiLevelHierarchy"/>
    <dgm:cxn modelId="{4DE32049-1BE3-44F1-9404-787E2C8E8810}" type="presParOf" srcId="{639D7E43-7621-4D32-8678-F2929B88FC63}" destId="{279FB64F-C90B-4905-B4A8-5C9A870CA1BA}" srcOrd="1" destOrd="0" presId="urn:microsoft.com/office/officeart/2008/layout/HorizontalMultiLevelHierarchy"/>
    <dgm:cxn modelId="{C581116C-48C0-4D2C-B250-504BB8B3A4C9}" type="presParOf" srcId="{7E374E8D-81E2-4EDC-82B4-31EDFCC74718}" destId="{6C645E3E-1345-402F-A1CF-B9419A88991E}" srcOrd="4" destOrd="0" presId="urn:microsoft.com/office/officeart/2008/layout/HorizontalMultiLevelHierarchy"/>
    <dgm:cxn modelId="{233658FD-DE85-43A2-99EB-60E9966F9DB3}" type="presParOf" srcId="{6C645E3E-1345-402F-A1CF-B9419A88991E}" destId="{E0049299-AEF1-407B-B65B-298811F9CD6E}" srcOrd="0" destOrd="0" presId="urn:microsoft.com/office/officeart/2008/layout/HorizontalMultiLevelHierarchy"/>
    <dgm:cxn modelId="{86D87AB6-84C8-4A2F-80FC-0986EC269817}" type="presParOf" srcId="{7E374E8D-81E2-4EDC-82B4-31EDFCC74718}" destId="{EAF66F4E-80B5-4A81-83B1-E607A6E83993}" srcOrd="5" destOrd="0" presId="urn:microsoft.com/office/officeart/2008/layout/HorizontalMultiLevelHierarchy"/>
    <dgm:cxn modelId="{94E23070-536F-4D42-964A-369C59C6F6A7}" type="presParOf" srcId="{EAF66F4E-80B5-4A81-83B1-E607A6E83993}" destId="{D9E03A57-CB37-4689-A279-1DD7A101647D}" srcOrd="0" destOrd="0" presId="urn:microsoft.com/office/officeart/2008/layout/HorizontalMultiLevelHierarchy"/>
    <dgm:cxn modelId="{6761B6B1-8296-4EDA-80E1-CDCDCB1B651E}" type="presParOf" srcId="{EAF66F4E-80B5-4A81-83B1-E607A6E83993}" destId="{CB5C1D44-5A9B-438C-B318-D1C3F5ECF692}" srcOrd="1" destOrd="0" presId="urn:microsoft.com/office/officeart/2008/layout/HorizontalMultiLevelHierarchy"/>
    <dgm:cxn modelId="{41EDE34F-66D6-4EC5-8EA6-9EF5E560D4E0}" type="presParOf" srcId="{7E374E8D-81E2-4EDC-82B4-31EDFCC74718}" destId="{59A6B1F0-905E-4521-B2E5-3601325BBFDA}" srcOrd="6" destOrd="0" presId="urn:microsoft.com/office/officeart/2008/layout/HorizontalMultiLevelHierarchy"/>
    <dgm:cxn modelId="{D1286A37-2AD5-4DF8-899E-5C8E1EA18B43}" type="presParOf" srcId="{59A6B1F0-905E-4521-B2E5-3601325BBFDA}" destId="{C52C38E6-8591-462C-86CE-283033E8480C}" srcOrd="0" destOrd="0" presId="urn:microsoft.com/office/officeart/2008/layout/HorizontalMultiLevelHierarchy"/>
    <dgm:cxn modelId="{298DB409-CC98-491A-883E-4FF7F9EA4734}" type="presParOf" srcId="{7E374E8D-81E2-4EDC-82B4-31EDFCC74718}" destId="{CDC0D8A3-AB3B-4CEE-BA8C-6B7A1621E2F0}" srcOrd="7" destOrd="0" presId="urn:microsoft.com/office/officeart/2008/layout/HorizontalMultiLevelHierarchy"/>
    <dgm:cxn modelId="{D3756E0C-CFC5-46D9-8A84-45E5AB358CF9}" type="presParOf" srcId="{CDC0D8A3-AB3B-4CEE-BA8C-6B7A1621E2F0}" destId="{75D8424B-32C8-48EE-A32C-BA0AE6F7A3A1}" srcOrd="0" destOrd="0" presId="urn:microsoft.com/office/officeart/2008/layout/HorizontalMultiLevelHierarchy"/>
    <dgm:cxn modelId="{C22F6A6C-B6EB-40FF-A329-DA20EF22308F}" type="presParOf" srcId="{CDC0D8A3-AB3B-4CEE-BA8C-6B7A1621E2F0}" destId="{0E5FE837-05C9-4096-9066-0D3968D74FB7}" srcOrd="1" destOrd="0" presId="urn:microsoft.com/office/officeart/2008/layout/HorizontalMultiLevelHierarchy"/>
    <dgm:cxn modelId="{C8B25E59-379B-4C54-809A-8C7995D38B48}" type="presParOf" srcId="{7E374E8D-81E2-4EDC-82B4-31EDFCC74718}" destId="{A530465E-5595-47F3-A5A4-E3067EBCA721}" srcOrd="8" destOrd="0" presId="urn:microsoft.com/office/officeart/2008/layout/HorizontalMultiLevelHierarchy"/>
    <dgm:cxn modelId="{6E4B1C00-AFEC-40F9-A6C9-3BFAACDA45CF}" type="presParOf" srcId="{A530465E-5595-47F3-A5A4-E3067EBCA721}" destId="{EA3B8682-4737-4BF5-8F6F-0165B5795C7F}" srcOrd="0" destOrd="0" presId="urn:microsoft.com/office/officeart/2008/layout/HorizontalMultiLevelHierarchy"/>
    <dgm:cxn modelId="{2CB33E47-C47F-42AA-A0D1-603069E6889A}" type="presParOf" srcId="{7E374E8D-81E2-4EDC-82B4-31EDFCC74718}" destId="{66D87C19-E6CF-4188-A941-0444D6BB476D}" srcOrd="9" destOrd="0" presId="urn:microsoft.com/office/officeart/2008/layout/HorizontalMultiLevelHierarchy"/>
    <dgm:cxn modelId="{A299D6F3-00DE-40E0-9E1E-A359454E70C7}" type="presParOf" srcId="{66D87C19-E6CF-4188-A941-0444D6BB476D}" destId="{918A0B6C-F72B-4C26-9FF3-065E2A5822B1}" srcOrd="0" destOrd="0" presId="urn:microsoft.com/office/officeart/2008/layout/HorizontalMultiLevelHierarchy"/>
    <dgm:cxn modelId="{D9293B33-364E-46CF-AF79-DA5DFE9C7052}" type="presParOf" srcId="{66D87C19-E6CF-4188-A941-0444D6BB476D}" destId="{135FE264-B639-4C10-81B7-B25B1E8B5F72}" srcOrd="1" destOrd="0" presId="urn:microsoft.com/office/officeart/2008/layout/HorizontalMultiLevelHierarchy"/>
    <dgm:cxn modelId="{4D4E7BBC-C951-43E4-BB54-9F7D510DA8B6}" type="presParOf" srcId="{7E374E8D-81E2-4EDC-82B4-31EDFCC74718}" destId="{A741F90A-FCE5-4B27-B563-66043B7B538F}" srcOrd="10" destOrd="0" presId="urn:microsoft.com/office/officeart/2008/layout/HorizontalMultiLevelHierarchy"/>
    <dgm:cxn modelId="{7F96A2D7-5918-4BE5-9FA5-AC4D781D13DB}" type="presParOf" srcId="{A741F90A-FCE5-4B27-B563-66043B7B538F}" destId="{72DE48D5-31F1-47D3-A842-E9C595D5107A}" srcOrd="0" destOrd="0" presId="urn:microsoft.com/office/officeart/2008/layout/HorizontalMultiLevelHierarchy"/>
    <dgm:cxn modelId="{AE06F3CD-4E59-4A2A-B4D8-173FA7F4E726}" type="presParOf" srcId="{7E374E8D-81E2-4EDC-82B4-31EDFCC74718}" destId="{22F3F13C-CDA9-4289-B06E-CFC0C5D854EB}" srcOrd="11" destOrd="0" presId="urn:microsoft.com/office/officeart/2008/layout/HorizontalMultiLevelHierarchy"/>
    <dgm:cxn modelId="{82A43C55-8389-4008-A3DE-F44723B087B4}" type="presParOf" srcId="{22F3F13C-CDA9-4289-B06E-CFC0C5D854EB}" destId="{4A3DE762-57A1-4AF8-9E5F-37F7C7ACA14D}" srcOrd="0" destOrd="0" presId="urn:microsoft.com/office/officeart/2008/layout/HorizontalMultiLevelHierarchy"/>
    <dgm:cxn modelId="{01C68EF5-B64A-4CA9-AFA4-64A93F9DBE77}" type="presParOf" srcId="{22F3F13C-CDA9-4289-B06E-CFC0C5D854EB}" destId="{9E1DA855-A1A9-4C11-B2A9-5D8E4DFB7882}" srcOrd="1" destOrd="0" presId="urn:microsoft.com/office/officeart/2008/layout/HorizontalMultiLevelHierarchy"/>
    <dgm:cxn modelId="{D1EC8D8C-1C21-4281-B89B-ACA180A4BCAA}" type="presParOf" srcId="{7E374E8D-81E2-4EDC-82B4-31EDFCC74718}" destId="{2BFEE39D-BE27-4E9F-A313-B8895FC068B5}" srcOrd="12" destOrd="0" presId="urn:microsoft.com/office/officeart/2008/layout/HorizontalMultiLevelHierarchy"/>
    <dgm:cxn modelId="{06E1C496-8915-409E-A0E5-A480492B86D8}" type="presParOf" srcId="{2BFEE39D-BE27-4E9F-A313-B8895FC068B5}" destId="{1BA3243C-7559-4F30-8E1C-47822E5951B3}" srcOrd="0" destOrd="0" presId="urn:microsoft.com/office/officeart/2008/layout/HorizontalMultiLevelHierarchy"/>
    <dgm:cxn modelId="{3CB444DB-D111-4EAB-93AA-8092B63AF1B0}" type="presParOf" srcId="{7E374E8D-81E2-4EDC-82B4-31EDFCC74718}" destId="{C8794CE2-1717-4901-9620-7CDD19788418}" srcOrd="13" destOrd="0" presId="urn:microsoft.com/office/officeart/2008/layout/HorizontalMultiLevelHierarchy"/>
    <dgm:cxn modelId="{3A6FDAF5-CB4E-41DD-8156-17768AEF0F5A}" type="presParOf" srcId="{C8794CE2-1717-4901-9620-7CDD19788418}" destId="{E70C494A-5D7E-4231-8558-2CBCFD90776F}" srcOrd="0" destOrd="0" presId="urn:microsoft.com/office/officeart/2008/layout/HorizontalMultiLevelHierarchy"/>
    <dgm:cxn modelId="{FCCB4DCF-4915-45DB-ABA7-94068188E1DC}" type="presParOf" srcId="{C8794CE2-1717-4901-9620-7CDD19788418}" destId="{6CD4CCBA-35E2-46EE-9452-2F3BD410854A}" srcOrd="1" destOrd="0" presId="urn:microsoft.com/office/officeart/2008/layout/HorizontalMultiLevelHierarchy"/>
    <dgm:cxn modelId="{3EB69E05-36D4-4B08-BB4C-EB69E973668E}" type="presParOf" srcId="{7E374E8D-81E2-4EDC-82B4-31EDFCC74718}" destId="{26FFA2E9-3E8B-4AF7-AE0E-BDF7E9C26F1F}" srcOrd="14" destOrd="0" presId="urn:microsoft.com/office/officeart/2008/layout/HorizontalMultiLevelHierarchy"/>
    <dgm:cxn modelId="{21773388-8E51-4D79-AC34-20DAC4218571}" type="presParOf" srcId="{26FFA2E9-3E8B-4AF7-AE0E-BDF7E9C26F1F}" destId="{E76110AF-9421-48BE-9778-53A047694ECB}" srcOrd="0" destOrd="0" presId="urn:microsoft.com/office/officeart/2008/layout/HorizontalMultiLevelHierarchy"/>
    <dgm:cxn modelId="{F8D48E5F-F4EA-4910-A538-B3A601907BA2}" type="presParOf" srcId="{7E374E8D-81E2-4EDC-82B4-31EDFCC74718}" destId="{AA2BD450-D8A5-4C91-95E6-2F26FD724545}" srcOrd="15" destOrd="0" presId="urn:microsoft.com/office/officeart/2008/layout/HorizontalMultiLevelHierarchy"/>
    <dgm:cxn modelId="{4E21FB75-389F-4BD1-85AC-CAA43DCDE3EB}" type="presParOf" srcId="{AA2BD450-D8A5-4C91-95E6-2F26FD724545}" destId="{33B04951-E523-4C95-AD2E-623BDF5FD655}" srcOrd="0" destOrd="0" presId="urn:microsoft.com/office/officeart/2008/layout/HorizontalMultiLevelHierarchy"/>
    <dgm:cxn modelId="{D630105D-29FE-46A5-8F94-724A1F44DD33}" type="presParOf" srcId="{AA2BD450-D8A5-4C91-95E6-2F26FD724545}" destId="{36657787-5C1D-4F0A-9091-A8D00D2C0C1D}" srcOrd="1" destOrd="0" presId="urn:microsoft.com/office/officeart/2008/layout/HorizontalMultiLevelHierarchy"/>
    <dgm:cxn modelId="{ADD3BF75-93A2-4C56-8C45-A3F250D3E765}" type="presParOf" srcId="{7E374E8D-81E2-4EDC-82B4-31EDFCC74718}" destId="{636F92F9-4CB4-4753-8C83-083826BD5D89}" srcOrd="16" destOrd="0" presId="urn:microsoft.com/office/officeart/2008/layout/HorizontalMultiLevelHierarchy"/>
    <dgm:cxn modelId="{48469601-9485-4DB5-A793-8BBA8AB9BD7A}" type="presParOf" srcId="{636F92F9-4CB4-4753-8C83-083826BD5D89}" destId="{8E07E3F5-B143-4868-BB4B-119135B4BD7B}" srcOrd="0" destOrd="0" presId="urn:microsoft.com/office/officeart/2008/layout/HorizontalMultiLevelHierarchy"/>
    <dgm:cxn modelId="{83DD45FC-8B33-444B-8173-853F845237F9}" type="presParOf" srcId="{7E374E8D-81E2-4EDC-82B4-31EDFCC74718}" destId="{6542E247-4F4F-4804-A429-6E763A8BD934}" srcOrd="17" destOrd="0" presId="urn:microsoft.com/office/officeart/2008/layout/HorizontalMultiLevelHierarchy"/>
    <dgm:cxn modelId="{B97BC81F-2DA5-46C6-8086-E9BFEDE924B2}" type="presParOf" srcId="{6542E247-4F4F-4804-A429-6E763A8BD934}" destId="{1BC9F4F3-9CD8-4C0A-A96E-5E4B0CF56D94}" srcOrd="0" destOrd="0" presId="urn:microsoft.com/office/officeart/2008/layout/HorizontalMultiLevelHierarchy"/>
    <dgm:cxn modelId="{0FBE9BBA-117A-4850-910E-5B3B550364E1}" type="presParOf" srcId="{6542E247-4F4F-4804-A429-6E763A8BD934}" destId="{B7C68D77-985E-4435-9754-F53B59C03F3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207F2-DD42-4C35-B095-EB2D93AE1F60}">
      <dsp:nvSpPr>
        <dsp:cNvPr id="0" name=""/>
        <dsp:cNvSpPr/>
      </dsp:nvSpPr>
      <dsp:spPr>
        <a:xfrm>
          <a:off x="-4127920" y="-637970"/>
          <a:ext cx="4946516" cy="4946516"/>
        </a:xfrm>
        <a:prstGeom prst="blockArc">
          <a:avLst>
            <a:gd name="adj1" fmla="val 18900000"/>
            <a:gd name="adj2" fmla="val 2700000"/>
            <a:gd name="adj3" fmla="val 437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DFC0C7-F3A0-461D-A369-293E7CFF3139}">
      <dsp:nvSpPr>
        <dsp:cNvPr id="0" name=""/>
        <dsp:cNvSpPr/>
      </dsp:nvSpPr>
      <dsp:spPr>
        <a:xfrm>
          <a:off x="346308" y="107094"/>
          <a:ext cx="3830155" cy="55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Лазерная резка </a:t>
          </a:r>
          <a:endParaRPr lang="ru-RU" sz="1050" kern="1200" dirty="0"/>
        </a:p>
      </dsp:txBody>
      <dsp:txXfrm>
        <a:off x="346308" y="107094"/>
        <a:ext cx="3830155" cy="557386"/>
      </dsp:txXfrm>
    </dsp:sp>
    <dsp:sp modelId="{FA27A357-FC30-4D84-8DF0-86042BD2167A}">
      <dsp:nvSpPr>
        <dsp:cNvPr id="0" name=""/>
        <dsp:cNvSpPr/>
      </dsp:nvSpPr>
      <dsp:spPr>
        <a:xfrm>
          <a:off x="79037" y="144143"/>
          <a:ext cx="483288" cy="483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4D44E4-B06A-452B-B231-341272A3E960}">
      <dsp:nvSpPr>
        <dsp:cNvPr id="0" name=""/>
        <dsp:cNvSpPr/>
      </dsp:nvSpPr>
      <dsp:spPr>
        <a:xfrm>
          <a:off x="638712" y="772345"/>
          <a:ext cx="3512125" cy="386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Лазерная сварка (внахлест, встык, гибрид)</a:t>
          </a:r>
          <a:endParaRPr lang="ru-RU" sz="1050" kern="1200" dirty="0"/>
        </a:p>
      </dsp:txBody>
      <dsp:txXfrm>
        <a:off x="638712" y="772345"/>
        <a:ext cx="3512125" cy="386631"/>
      </dsp:txXfrm>
    </dsp:sp>
    <dsp:sp modelId="{AFE94F5F-F461-42AC-A465-1ED3EA10A8D1}">
      <dsp:nvSpPr>
        <dsp:cNvPr id="0" name=""/>
        <dsp:cNvSpPr/>
      </dsp:nvSpPr>
      <dsp:spPr>
        <a:xfrm>
          <a:off x="397067" y="724016"/>
          <a:ext cx="483288" cy="483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0A2A7B-6B24-4A5C-A163-3CF1D03385B8}">
      <dsp:nvSpPr>
        <dsp:cNvPr id="0" name=""/>
        <dsp:cNvSpPr/>
      </dsp:nvSpPr>
      <dsp:spPr>
        <a:xfrm>
          <a:off x="784139" y="1338174"/>
          <a:ext cx="3366698" cy="4147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Лазерная наплавка, 3</a:t>
          </a:r>
          <a:r>
            <a:rPr lang="en-GB" sz="1050" kern="1200" dirty="0" smtClean="0"/>
            <a:t>D </a:t>
          </a:r>
          <a:r>
            <a:rPr lang="ru-RU" sz="1050" kern="1200" dirty="0" smtClean="0"/>
            <a:t>прототипирование</a:t>
          </a:r>
          <a:endParaRPr lang="ru-RU" sz="1050" kern="1200" dirty="0"/>
        </a:p>
      </dsp:txBody>
      <dsp:txXfrm>
        <a:off x="784139" y="1338174"/>
        <a:ext cx="3366698" cy="414719"/>
      </dsp:txXfrm>
    </dsp:sp>
    <dsp:sp modelId="{C81FBDB7-6C0E-4EE7-8B98-67E1EA8D3ADD}">
      <dsp:nvSpPr>
        <dsp:cNvPr id="0" name=""/>
        <dsp:cNvSpPr/>
      </dsp:nvSpPr>
      <dsp:spPr>
        <a:xfrm>
          <a:off x="542495" y="1303890"/>
          <a:ext cx="483288" cy="483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4B7C95-0E51-42AD-BC01-21E86EDA67B6}">
      <dsp:nvSpPr>
        <dsp:cNvPr id="0" name=""/>
        <dsp:cNvSpPr/>
      </dsp:nvSpPr>
      <dsp:spPr>
        <a:xfrm>
          <a:off x="784139" y="1931725"/>
          <a:ext cx="3366698" cy="386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Лазерное термоупрочнение (модификация)</a:t>
          </a:r>
          <a:endParaRPr lang="ru-RU" sz="1050" kern="1200" dirty="0"/>
        </a:p>
      </dsp:txBody>
      <dsp:txXfrm>
        <a:off x="784139" y="1931725"/>
        <a:ext cx="3366698" cy="386631"/>
      </dsp:txXfrm>
    </dsp:sp>
    <dsp:sp modelId="{B5E1A2C8-CEFA-4728-A086-D6F65AA3FC25}">
      <dsp:nvSpPr>
        <dsp:cNvPr id="0" name=""/>
        <dsp:cNvSpPr/>
      </dsp:nvSpPr>
      <dsp:spPr>
        <a:xfrm>
          <a:off x="542495" y="1883396"/>
          <a:ext cx="483288" cy="483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F7D3EC-7D07-46B3-914F-4368D0B10A07}">
      <dsp:nvSpPr>
        <dsp:cNvPr id="0" name=""/>
        <dsp:cNvSpPr/>
      </dsp:nvSpPr>
      <dsp:spPr>
        <a:xfrm>
          <a:off x="638712" y="2486525"/>
          <a:ext cx="3512125" cy="386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9339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10" kern="1200" dirty="0" smtClean="0"/>
            <a:t>Лазерная </a:t>
          </a:r>
          <a:r>
            <a:rPr lang="ru-RU" sz="1050" kern="1200" dirty="0" smtClean="0"/>
            <a:t>маркировка, гравировка, скрайбирование</a:t>
          </a:r>
          <a:endParaRPr lang="ru-RU" sz="1050" kern="1200" dirty="0"/>
        </a:p>
      </dsp:txBody>
      <dsp:txXfrm>
        <a:off x="638712" y="2486525"/>
        <a:ext cx="3512125" cy="386631"/>
      </dsp:txXfrm>
    </dsp:sp>
    <dsp:sp modelId="{08F3E29C-142B-4480-A2F9-D28126E49662}">
      <dsp:nvSpPr>
        <dsp:cNvPr id="0" name=""/>
        <dsp:cNvSpPr/>
      </dsp:nvSpPr>
      <dsp:spPr>
        <a:xfrm>
          <a:off x="397067" y="2463269"/>
          <a:ext cx="483288" cy="483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1C0E07-4136-44D3-946C-16991F2EE0C9}">
      <dsp:nvSpPr>
        <dsp:cNvPr id="0" name=""/>
        <dsp:cNvSpPr/>
      </dsp:nvSpPr>
      <dsp:spPr>
        <a:xfrm>
          <a:off x="320681" y="3006093"/>
          <a:ext cx="3830155" cy="55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888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    Лазерная очистка, легирование поверхности материалов</a:t>
          </a:r>
          <a:endParaRPr lang="ru-RU" sz="1050" kern="1200" dirty="0"/>
        </a:p>
      </dsp:txBody>
      <dsp:txXfrm>
        <a:off x="320681" y="3006093"/>
        <a:ext cx="3830155" cy="557386"/>
      </dsp:txXfrm>
    </dsp:sp>
    <dsp:sp modelId="{0669A2CB-B64A-40EC-AAB5-25BEAA72D9B0}">
      <dsp:nvSpPr>
        <dsp:cNvPr id="0" name=""/>
        <dsp:cNvSpPr/>
      </dsp:nvSpPr>
      <dsp:spPr>
        <a:xfrm>
          <a:off x="25626" y="2969414"/>
          <a:ext cx="590110" cy="6307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F92F9-4CB4-4753-8C83-083826BD5D89}">
      <dsp:nvSpPr>
        <dsp:cNvPr id="0" name=""/>
        <dsp:cNvSpPr/>
      </dsp:nvSpPr>
      <dsp:spPr>
        <a:xfrm>
          <a:off x="1294280" y="1863207"/>
          <a:ext cx="221807" cy="1690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903" y="0"/>
              </a:lnTo>
              <a:lnTo>
                <a:pt x="110903" y="1690608"/>
              </a:lnTo>
              <a:lnTo>
                <a:pt x="221807" y="1690608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62557" y="2665883"/>
        <a:ext cx="85254" cy="85254"/>
      </dsp:txXfrm>
    </dsp:sp>
    <dsp:sp modelId="{26FFA2E9-3E8B-4AF7-AE0E-BDF7E9C26F1F}">
      <dsp:nvSpPr>
        <dsp:cNvPr id="0" name=""/>
        <dsp:cNvSpPr/>
      </dsp:nvSpPr>
      <dsp:spPr>
        <a:xfrm>
          <a:off x="1294280" y="1863207"/>
          <a:ext cx="221807" cy="1267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903" y="0"/>
              </a:lnTo>
              <a:lnTo>
                <a:pt x="110903" y="1267956"/>
              </a:lnTo>
              <a:lnTo>
                <a:pt x="221807" y="1267956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73004" y="2465005"/>
        <a:ext cx="64360" cy="64360"/>
      </dsp:txXfrm>
    </dsp:sp>
    <dsp:sp modelId="{2BFEE39D-BE27-4E9F-A313-B8895FC068B5}">
      <dsp:nvSpPr>
        <dsp:cNvPr id="0" name=""/>
        <dsp:cNvSpPr/>
      </dsp:nvSpPr>
      <dsp:spPr>
        <a:xfrm>
          <a:off x="1294280" y="1863207"/>
          <a:ext cx="221807" cy="845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903" y="0"/>
              </a:lnTo>
              <a:lnTo>
                <a:pt x="110903" y="845304"/>
              </a:lnTo>
              <a:lnTo>
                <a:pt x="221807" y="845304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83336" y="2264011"/>
        <a:ext cx="43696" cy="43696"/>
      </dsp:txXfrm>
    </dsp:sp>
    <dsp:sp modelId="{A741F90A-FCE5-4B27-B563-66043B7B538F}">
      <dsp:nvSpPr>
        <dsp:cNvPr id="0" name=""/>
        <dsp:cNvSpPr/>
      </dsp:nvSpPr>
      <dsp:spPr>
        <a:xfrm>
          <a:off x="1294280" y="1863207"/>
          <a:ext cx="221807" cy="4226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903" y="0"/>
              </a:lnTo>
              <a:lnTo>
                <a:pt x="110903" y="422652"/>
              </a:lnTo>
              <a:lnTo>
                <a:pt x="221807" y="422652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93251" y="2062600"/>
        <a:ext cx="23865" cy="23865"/>
      </dsp:txXfrm>
    </dsp:sp>
    <dsp:sp modelId="{A530465E-5595-47F3-A5A4-E3067EBCA721}">
      <dsp:nvSpPr>
        <dsp:cNvPr id="0" name=""/>
        <dsp:cNvSpPr/>
      </dsp:nvSpPr>
      <dsp:spPr>
        <a:xfrm>
          <a:off x="1294280" y="1817487"/>
          <a:ext cx="2218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1807" y="45720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99639" y="1857661"/>
        <a:ext cx="11090" cy="11090"/>
      </dsp:txXfrm>
    </dsp:sp>
    <dsp:sp modelId="{59A6B1F0-905E-4521-B2E5-3601325BBFDA}">
      <dsp:nvSpPr>
        <dsp:cNvPr id="0" name=""/>
        <dsp:cNvSpPr/>
      </dsp:nvSpPr>
      <dsp:spPr>
        <a:xfrm>
          <a:off x="1294280" y="1440554"/>
          <a:ext cx="221807" cy="422652"/>
        </a:xfrm>
        <a:custGeom>
          <a:avLst/>
          <a:gdLst/>
          <a:ahLst/>
          <a:cxnLst/>
          <a:rect l="0" t="0" r="0" b="0"/>
          <a:pathLst>
            <a:path>
              <a:moveTo>
                <a:pt x="0" y="422652"/>
              </a:moveTo>
              <a:lnTo>
                <a:pt x="110903" y="422652"/>
              </a:lnTo>
              <a:lnTo>
                <a:pt x="110903" y="0"/>
              </a:lnTo>
              <a:lnTo>
                <a:pt x="221807" y="0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1393251" y="1639947"/>
        <a:ext cx="23865" cy="23865"/>
      </dsp:txXfrm>
    </dsp:sp>
    <dsp:sp modelId="{6C645E3E-1345-402F-A1CF-B9419A88991E}">
      <dsp:nvSpPr>
        <dsp:cNvPr id="0" name=""/>
        <dsp:cNvSpPr/>
      </dsp:nvSpPr>
      <dsp:spPr>
        <a:xfrm>
          <a:off x="1294280" y="1017902"/>
          <a:ext cx="221807" cy="845304"/>
        </a:xfrm>
        <a:custGeom>
          <a:avLst/>
          <a:gdLst/>
          <a:ahLst/>
          <a:cxnLst/>
          <a:rect l="0" t="0" r="0" b="0"/>
          <a:pathLst>
            <a:path>
              <a:moveTo>
                <a:pt x="0" y="845304"/>
              </a:moveTo>
              <a:lnTo>
                <a:pt x="110903" y="845304"/>
              </a:lnTo>
              <a:lnTo>
                <a:pt x="110903" y="0"/>
              </a:lnTo>
              <a:lnTo>
                <a:pt x="221807" y="0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1383336" y="1418706"/>
        <a:ext cx="43696" cy="43696"/>
      </dsp:txXfrm>
    </dsp:sp>
    <dsp:sp modelId="{E952BB38-2788-4566-AE94-9B2328D8117E}">
      <dsp:nvSpPr>
        <dsp:cNvPr id="0" name=""/>
        <dsp:cNvSpPr/>
      </dsp:nvSpPr>
      <dsp:spPr>
        <a:xfrm>
          <a:off x="1294280" y="595250"/>
          <a:ext cx="221807" cy="1267956"/>
        </a:xfrm>
        <a:custGeom>
          <a:avLst/>
          <a:gdLst/>
          <a:ahLst/>
          <a:cxnLst/>
          <a:rect l="0" t="0" r="0" b="0"/>
          <a:pathLst>
            <a:path>
              <a:moveTo>
                <a:pt x="0" y="1267956"/>
              </a:moveTo>
              <a:lnTo>
                <a:pt x="110903" y="1267956"/>
              </a:lnTo>
              <a:lnTo>
                <a:pt x="110903" y="0"/>
              </a:lnTo>
              <a:lnTo>
                <a:pt x="221807" y="0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1373004" y="1197048"/>
        <a:ext cx="64360" cy="64360"/>
      </dsp:txXfrm>
    </dsp:sp>
    <dsp:sp modelId="{2ED22225-085C-4837-BF12-CEEE04C039E2}">
      <dsp:nvSpPr>
        <dsp:cNvPr id="0" name=""/>
        <dsp:cNvSpPr/>
      </dsp:nvSpPr>
      <dsp:spPr>
        <a:xfrm>
          <a:off x="1294280" y="174782"/>
          <a:ext cx="165934" cy="1688424"/>
        </a:xfrm>
        <a:custGeom>
          <a:avLst/>
          <a:gdLst/>
          <a:ahLst/>
          <a:cxnLst/>
          <a:rect l="0" t="0" r="0" b="0"/>
          <a:pathLst>
            <a:path>
              <a:moveTo>
                <a:pt x="0" y="1688424"/>
              </a:moveTo>
              <a:lnTo>
                <a:pt x="82967" y="1688424"/>
              </a:lnTo>
              <a:lnTo>
                <a:pt x="82967" y="0"/>
              </a:lnTo>
              <a:lnTo>
                <a:pt x="165934" y="0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1334833" y="976580"/>
        <a:ext cx="84827" cy="84827"/>
      </dsp:txXfrm>
    </dsp:sp>
    <dsp:sp modelId="{DCD08435-C55D-44FD-836E-4DBF5497E3CC}">
      <dsp:nvSpPr>
        <dsp:cNvPr id="0" name=""/>
        <dsp:cNvSpPr/>
      </dsp:nvSpPr>
      <dsp:spPr>
        <a:xfrm rot="16200000">
          <a:off x="235425" y="1694146"/>
          <a:ext cx="1779588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Лазерная сварка</a:t>
          </a:r>
          <a:endParaRPr lang="ru-RU" sz="1600" kern="1200" dirty="0"/>
        </a:p>
      </dsp:txBody>
      <dsp:txXfrm>
        <a:off x="235425" y="1694146"/>
        <a:ext cx="1779588" cy="338121"/>
      </dsp:txXfrm>
    </dsp:sp>
    <dsp:sp modelId="{D94051AA-C8CA-4703-884F-C87568B3013F}">
      <dsp:nvSpPr>
        <dsp:cNvPr id="0" name=""/>
        <dsp:cNvSpPr/>
      </dsp:nvSpPr>
      <dsp:spPr>
        <a:xfrm>
          <a:off x="1460215" y="5721"/>
          <a:ext cx="2432134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Однолучевая</a:t>
          </a:r>
        </a:p>
      </dsp:txBody>
      <dsp:txXfrm>
        <a:off x="1460215" y="5721"/>
        <a:ext cx="2432134" cy="338121"/>
      </dsp:txXfrm>
    </dsp:sp>
    <dsp:sp modelId="{86A16986-B4CB-404F-AAEE-EACD53EE680E}">
      <dsp:nvSpPr>
        <dsp:cNvPr id="0" name=""/>
        <dsp:cNvSpPr/>
      </dsp:nvSpPr>
      <dsp:spPr>
        <a:xfrm>
          <a:off x="1516088" y="426189"/>
          <a:ext cx="2320387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Гибридная</a:t>
          </a:r>
        </a:p>
      </dsp:txBody>
      <dsp:txXfrm>
        <a:off x="1516088" y="426189"/>
        <a:ext cx="2320387" cy="338121"/>
      </dsp:txXfrm>
    </dsp:sp>
    <dsp:sp modelId="{D9E03A57-CB37-4689-A279-1DD7A101647D}">
      <dsp:nvSpPr>
        <dsp:cNvPr id="0" name=""/>
        <dsp:cNvSpPr/>
      </dsp:nvSpPr>
      <dsp:spPr>
        <a:xfrm>
          <a:off x="1516088" y="848841"/>
          <a:ext cx="2320387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Комбинированная</a:t>
          </a:r>
        </a:p>
      </dsp:txBody>
      <dsp:txXfrm>
        <a:off x="1516088" y="848841"/>
        <a:ext cx="2320387" cy="338121"/>
      </dsp:txXfrm>
    </dsp:sp>
    <dsp:sp modelId="{75D8424B-32C8-48EE-A32C-BA0AE6F7A3A1}">
      <dsp:nvSpPr>
        <dsp:cNvPr id="0" name=""/>
        <dsp:cNvSpPr/>
      </dsp:nvSpPr>
      <dsp:spPr>
        <a:xfrm>
          <a:off x="1516088" y="1271493"/>
          <a:ext cx="2320387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Много-лучевая</a:t>
          </a:r>
        </a:p>
      </dsp:txBody>
      <dsp:txXfrm>
        <a:off x="1516088" y="1271493"/>
        <a:ext cx="2320387" cy="338121"/>
      </dsp:txXfrm>
    </dsp:sp>
    <dsp:sp modelId="{918A0B6C-F72B-4C26-9FF3-065E2A5822B1}">
      <dsp:nvSpPr>
        <dsp:cNvPr id="0" name=""/>
        <dsp:cNvSpPr/>
      </dsp:nvSpPr>
      <dsp:spPr>
        <a:xfrm>
          <a:off x="1516088" y="1694146"/>
          <a:ext cx="2356009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Микросварка</a:t>
          </a:r>
        </a:p>
      </dsp:txBody>
      <dsp:txXfrm>
        <a:off x="1516088" y="1694146"/>
        <a:ext cx="2356009" cy="338121"/>
      </dsp:txXfrm>
    </dsp:sp>
    <dsp:sp modelId="{4A3DE762-57A1-4AF8-9E5F-37F7C7ACA14D}">
      <dsp:nvSpPr>
        <dsp:cNvPr id="0" name=""/>
        <dsp:cNvSpPr/>
      </dsp:nvSpPr>
      <dsp:spPr>
        <a:xfrm>
          <a:off x="1516088" y="2116798"/>
          <a:ext cx="2356009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«Клещевая»</a:t>
          </a:r>
          <a:endParaRPr lang="ru-RU" sz="1600" kern="1200" dirty="0"/>
        </a:p>
      </dsp:txBody>
      <dsp:txXfrm>
        <a:off x="1516088" y="2116798"/>
        <a:ext cx="2356009" cy="338121"/>
      </dsp:txXfrm>
    </dsp:sp>
    <dsp:sp modelId="{E70C494A-5D7E-4231-8558-2CBCFD90776F}">
      <dsp:nvSpPr>
        <dsp:cNvPr id="0" name=""/>
        <dsp:cNvSpPr/>
      </dsp:nvSpPr>
      <dsp:spPr>
        <a:xfrm>
          <a:off x="1516088" y="2539450"/>
          <a:ext cx="2356009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Дистанционная</a:t>
          </a:r>
          <a:endParaRPr lang="ru-RU" sz="1600" kern="1200" dirty="0"/>
        </a:p>
      </dsp:txBody>
      <dsp:txXfrm>
        <a:off x="1516088" y="2539450"/>
        <a:ext cx="2356009" cy="338121"/>
      </dsp:txXfrm>
    </dsp:sp>
    <dsp:sp modelId="{33B04951-E523-4C95-AD2E-623BDF5FD655}">
      <dsp:nvSpPr>
        <dsp:cNvPr id="0" name=""/>
        <dsp:cNvSpPr/>
      </dsp:nvSpPr>
      <dsp:spPr>
        <a:xfrm>
          <a:off x="1516088" y="2962102"/>
          <a:ext cx="2356009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«Роллерная»</a:t>
          </a:r>
          <a:endParaRPr lang="ru-RU" sz="1600" kern="1200" dirty="0"/>
        </a:p>
      </dsp:txBody>
      <dsp:txXfrm>
        <a:off x="1516088" y="2962102"/>
        <a:ext cx="2356009" cy="338121"/>
      </dsp:txXfrm>
    </dsp:sp>
    <dsp:sp modelId="{1BC9F4F3-9CD8-4C0A-A96E-5E4B0CF56D94}">
      <dsp:nvSpPr>
        <dsp:cNvPr id="0" name=""/>
        <dsp:cNvSpPr/>
      </dsp:nvSpPr>
      <dsp:spPr>
        <a:xfrm>
          <a:off x="1516088" y="3384754"/>
          <a:ext cx="2356009" cy="338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Пайка</a:t>
          </a:r>
          <a:endParaRPr lang="ru-RU" sz="1600" kern="1200" dirty="0"/>
        </a:p>
      </dsp:txBody>
      <dsp:txXfrm>
        <a:off x="1516088" y="3384754"/>
        <a:ext cx="2356009" cy="3381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063E2-474D-4F66-BAD9-9B897F32A5DC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F32D3-47A7-413C-BEE1-083172894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60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сегодняшний день отдел активно оснащается</a:t>
            </a:r>
            <a:r>
              <a:rPr lang="ru-RU" baseline="0" dirty="0" smtClean="0"/>
              <a:t> лазерами мощностью: от 50 Вт до 30 кВт с различными типами транспортных волокон</a:t>
            </a:r>
            <a:r>
              <a:rPr lang="en-US" baseline="0" dirty="0" smtClean="0"/>
              <a:t> </a:t>
            </a:r>
            <a:r>
              <a:rPr lang="ru-RU" baseline="0" dirty="0" smtClean="0"/>
              <a:t>и фокусирующими головками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D96BD-304B-4D4D-954E-36167E006F8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0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F32D3-47A7-413C-BEE1-0831728940C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4085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9671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C81F0-4546-4A7D-9000-61AB5D215ACA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7324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682A-4AA4-4AC4-A3C5-AD2FF668A2B4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963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GB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00B6-E58A-4FEF-98AC-F669D9A20377}" type="datetimeFigureOut">
              <a:rPr lang="en-GB" smtClean="0"/>
              <a:pPr/>
              <a:t>22/07/2014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3151A-BE09-4816-BA91-C0A61731C5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7601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8A1AA-7C97-4C4D-A737-53B92E33C2AB}" type="datetimeFigureOut">
              <a:rPr lang="en-GB" smtClean="0"/>
              <a:pPr/>
              <a:t>22/07/2014</a:t>
            </a:fld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6987-8185-4F18-95BA-3B4602C91CC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347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Номер слайда 6"/>
          <p:cNvSpPr txBox="1">
            <a:spLocks/>
          </p:cNvSpPr>
          <p:nvPr userDrawn="1"/>
        </p:nvSpPr>
        <p:spPr>
          <a:xfrm>
            <a:off x="35496" y="4746178"/>
            <a:ext cx="432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67544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4379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600D-9B4F-470D-A937-E18E53DD367B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323528" y="4659982"/>
            <a:ext cx="0" cy="46166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0418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8" y="0"/>
            <a:ext cx="8229600" cy="483518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5496" y="4746178"/>
            <a:ext cx="251048" cy="273844"/>
          </a:xfrm>
        </p:spPr>
        <p:txBody>
          <a:bodyPr/>
          <a:lstStyle/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323528" y="4659982"/>
            <a:ext cx="0" cy="46166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8578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E820-B075-41F9-BD65-A3748687AC57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497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35496" y="4746178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67544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467544" y="4659982"/>
            <a:ext cx="0" cy="46166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29181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2601-69BB-4AB7-8358-F0CBF69076B0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808" y="0"/>
            <a:ext cx="8229600" cy="483518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2148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E21B-0D83-44B2-9091-F998D16ADC2D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3121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87AE-0BCD-40D4-8163-A660E0EB3B4D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14808" y="0"/>
            <a:ext cx="8229600" cy="48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Номер слайда 6"/>
          <p:cNvSpPr txBox="1">
            <a:spLocks/>
          </p:cNvSpPr>
          <p:nvPr userDrawn="1"/>
        </p:nvSpPr>
        <p:spPr>
          <a:xfrm>
            <a:off x="35496" y="4746178"/>
            <a:ext cx="2510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23528" y="465998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НТО «ИРЭ-Полюс»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создавая новую</a:t>
            </a:r>
          </a:p>
          <a:p>
            <a:r>
              <a:rPr lang="ru-RU" sz="800" dirty="0" smtClean="0">
                <a:solidFill>
                  <a:schemeClr val="accent3">
                    <a:lumMod val="85000"/>
                  </a:schemeClr>
                </a:solidFill>
              </a:rPr>
              <a:t>реальность</a:t>
            </a:r>
            <a:endParaRPr lang="ru-RU" sz="1200" dirty="0">
              <a:solidFill>
                <a:schemeClr val="accent3">
                  <a:lumMod val="85000"/>
                </a:schemeClr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483518"/>
            <a:ext cx="8592596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3517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86627-7284-45E5-AC32-B9F959F19928}" type="datetime1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7101A-2F8D-4B54-BE56-E57F45A51F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55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4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0.jpeg"/><Relationship Id="rId7" Type="http://schemas.openxmlformats.org/officeDocument/2006/relationships/image" Target="../media/image63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6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microsoft.com/office/2007/relationships/hdphoto" Target="../media/hdphoto10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microsoft.com/office/2007/relationships/hdphoto" Target="../media/hdphoto9.wdp"/><Relationship Id="rId4" Type="http://schemas.openxmlformats.org/officeDocument/2006/relationships/image" Target="../media/image69.jpe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1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microsoft.com/office/2007/relationships/hdphoto" Target="../media/hdphoto11.wdp"/><Relationship Id="rId9" Type="http://schemas.openxmlformats.org/officeDocument/2006/relationships/image" Target="../media/image7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10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12" Type="http://schemas.openxmlformats.org/officeDocument/2006/relationships/image" Target="../media/image1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jpeg"/><Relationship Id="rId11" Type="http://schemas.openxmlformats.org/officeDocument/2006/relationships/image" Target="../media/image93.jpeg"/><Relationship Id="rId5" Type="http://schemas.microsoft.com/office/2007/relationships/hdphoto" Target="../media/hdphoto12.wdp"/><Relationship Id="rId10" Type="http://schemas.openxmlformats.org/officeDocument/2006/relationships/image" Target="../media/image92.jpe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3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image" Target="../media/image102.png"/><Relationship Id="rId5" Type="http://schemas.openxmlformats.org/officeDocument/2006/relationships/image" Target="../media/image97.png"/><Relationship Id="rId10" Type="http://schemas.openxmlformats.org/officeDocument/2006/relationships/image" Target="../media/image101.png"/><Relationship Id="rId4" Type="http://schemas.openxmlformats.org/officeDocument/2006/relationships/image" Target="../media/image96.png"/><Relationship Id="rId9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microsoft.com/office/2007/relationships/hdphoto" Target="../media/hdphoto5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05.png"/><Relationship Id="rId7" Type="http://schemas.openxmlformats.org/officeDocument/2006/relationships/image" Target="../media/image109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5.wdp"/><Relationship Id="rId7" Type="http://schemas.openxmlformats.org/officeDocument/2006/relationships/image" Target="../media/image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111.pn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openxmlformats.org/officeDocument/2006/relationships/image" Target="../media/image12.jpe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14.png"/><Relationship Id="rId3" Type="http://schemas.microsoft.com/office/2007/relationships/hdphoto" Target="../media/hdphoto7.wdp"/><Relationship Id="rId7" Type="http://schemas.openxmlformats.org/officeDocument/2006/relationships/image" Target="../media/image35.jpeg"/><Relationship Id="rId12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39.jpeg"/><Relationship Id="rId5" Type="http://schemas.openxmlformats.org/officeDocument/2006/relationships/image" Target="../media/image34.png"/><Relationship Id="rId10" Type="http://schemas.openxmlformats.org/officeDocument/2006/relationships/image" Target="../media/image38.jpeg"/><Relationship Id="rId4" Type="http://schemas.openxmlformats.org/officeDocument/2006/relationships/image" Target="../media/image33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media" Target="../media/media2.avi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1.avi"/><Relationship Id="rId11" Type="http://schemas.openxmlformats.org/officeDocument/2006/relationships/image" Target="../media/image45.png"/><Relationship Id="rId5" Type="http://schemas.openxmlformats.org/officeDocument/2006/relationships/image" Target="../media/image42.jpeg"/><Relationship Id="rId10" Type="http://schemas.microsoft.com/office/2007/relationships/media" Target="../media/media3.avi"/><Relationship Id="rId4" Type="http://schemas.openxmlformats.org/officeDocument/2006/relationships/image" Target="../media/image41.jpe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rgbClr val="00B0F0"/>
            </a:gs>
            <a:gs pos="100000">
              <a:schemeClr val="accent1">
                <a:lumMod val="105000"/>
                <a:satMod val="103000"/>
                <a:tint val="73000"/>
                <a:alpha val="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92088" y="1419623"/>
            <a:ext cx="7772400" cy="1728192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Технологические оборудование </a:t>
            </a:r>
            <a:br>
              <a:rPr lang="ru-RU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базе мощных волоконных лазеров</a:t>
            </a:r>
            <a:endParaRPr lang="ru-RU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nGrezev\Documents\логотип IRE-Polus IPG.png"/>
          <p:cNvPicPr>
            <a:picLocks noChangeAspect="1" noChangeArrowheads="1"/>
          </p:cNvPicPr>
          <p:nvPr/>
        </p:nvPicPr>
        <p:blipFill rotWithShape="1"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906871" cy="82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nGrezev\Documents\заставка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6512" y="3867894"/>
            <a:ext cx="3816424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 descr="C:\Users\nGrezev\Documents\создавая новую реальность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38518" y="123478"/>
            <a:ext cx="1444030" cy="83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644008" y="3867894"/>
            <a:ext cx="4320480" cy="1061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spcBef>
                <a:spcPct val="0"/>
              </a:spcBef>
              <a:buNone/>
              <a:defRPr sz="4400">
                <a:solidFill>
                  <a:srgbClr val="B90F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accent3"/>
                </a:solidFill>
              </a:rPr>
              <a:t>Докладчик: </a:t>
            </a:r>
            <a:r>
              <a:rPr lang="ru-RU" sz="2000" dirty="0" smtClean="0">
                <a:solidFill>
                  <a:schemeClr val="accent3"/>
                </a:solidFill>
              </a:rPr>
              <a:t>главный конструктор лазерных систем, </a:t>
            </a:r>
            <a:r>
              <a:rPr lang="ru-RU" sz="2000" dirty="0">
                <a:solidFill>
                  <a:schemeClr val="accent3"/>
                </a:solidFill>
              </a:rPr>
              <a:t>д</a:t>
            </a:r>
            <a:r>
              <a:rPr lang="ru-RU" sz="2000" dirty="0" smtClean="0">
                <a:solidFill>
                  <a:schemeClr val="accent3"/>
                </a:solidFill>
              </a:rPr>
              <a:t>.т.н</a:t>
            </a:r>
            <a:r>
              <a:rPr lang="ru-RU" sz="2000" dirty="0">
                <a:solidFill>
                  <a:schemeClr val="accent3"/>
                </a:solidFill>
              </a:rPr>
              <a:t>. </a:t>
            </a:r>
            <a:r>
              <a:rPr lang="ru-RU" sz="2000" dirty="0" smtClean="0">
                <a:solidFill>
                  <a:schemeClr val="accent3"/>
                </a:solidFill>
              </a:rPr>
              <a:t>Жарский В.В.</a:t>
            </a:r>
            <a:endParaRPr lang="ru-RU" sz="20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2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8" y="-596602"/>
            <a:ext cx="9093696" cy="1080120"/>
          </a:xfrm>
          <a:solidFill>
            <a:srgbClr val="00B0F0">
              <a:alpha val="42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1600" dirty="0"/>
              <a:t> </a:t>
            </a:r>
            <a:r>
              <a:rPr lang="ru-RU" sz="1600" b="1" dirty="0">
                <a:solidFill>
                  <a:schemeClr val="tx1"/>
                </a:solidFill>
              </a:rPr>
              <a:t>«Универсальный 5-координатный комплекс </a:t>
            </a:r>
            <a:r>
              <a:rPr lang="en-US" sz="1600" b="1" dirty="0" err="1">
                <a:solidFill>
                  <a:schemeClr val="tx1"/>
                </a:solidFill>
              </a:rPr>
              <a:t>LaserTECH</a:t>
            </a:r>
            <a:r>
              <a:rPr lang="ru-RU" sz="1600" b="1" dirty="0" smtClean="0">
                <a:solidFill>
                  <a:schemeClr val="tx1"/>
                </a:solidFill>
              </a:rPr>
              <a:t>-</a:t>
            </a:r>
            <a:r>
              <a:rPr lang="en-GB" sz="1600" b="1" dirty="0" smtClean="0">
                <a:solidFill>
                  <a:schemeClr val="tx1"/>
                </a:solidFill>
              </a:rPr>
              <a:t>4</a:t>
            </a:r>
            <a:r>
              <a:rPr lang="en-US" sz="1600" b="1" dirty="0" smtClean="0">
                <a:solidFill>
                  <a:schemeClr val="tx1"/>
                </a:solidFill>
              </a:rPr>
              <a:t>DH </a:t>
            </a:r>
            <a:r>
              <a:rPr lang="ru-RU" sz="1600" b="1" dirty="0">
                <a:solidFill>
                  <a:schemeClr val="tx1"/>
                </a:solidFill>
              </a:rPr>
              <a:t/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Предназначен для обеспечения точных координатных перемещений, требуемых для лазерной обработки объемных деталей сложных геометрических форм с горизонтальным  расположением оси вращения (оси геометрической симметрии или  оси монтажа детали)»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145660488"/>
              </p:ext>
            </p:extLst>
          </p:nvPr>
        </p:nvGraphicFramePr>
        <p:xfrm>
          <a:off x="755576" y="627532"/>
          <a:ext cx="7200800" cy="1617035"/>
        </p:xfrm>
        <a:graphic>
          <a:graphicData uri="http://schemas.openxmlformats.org/drawingml/2006/table">
            <a:tbl>
              <a:tblPr/>
              <a:tblGrid>
                <a:gridCol w="170615"/>
                <a:gridCol w="5306977"/>
                <a:gridCol w="1723208"/>
              </a:tblGrid>
              <a:tr h="1315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Технические характеристики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15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Х, 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54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54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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угловой  градус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0..360*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54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угловой  градус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-90..+90*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54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Максимальная скорость перемещения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м/мин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мкм /1м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±50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F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угловая минута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54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Повторяемость перемещения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2;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мкм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391" y="2571750"/>
            <a:ext cx="1714512" cy="119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3189" y="2322116"/>
            <a:ext cx="4490811" cy="2755637"/>
          </a:xfrm>
          <a:prstGeom prst="rect">
            <a:avLst/>
          </a:prstGeom>
        </p:spPr>
      </p:pic>
      <p:pic>
        <p:nvPicPr>
          <p:cNvPr id="7" name="Рисунок 6" descr="C:\Users\nGrezev\Documents\заставка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6279" y="3931420"/>
            <a:ext cx="1438225" cy="809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Рисунок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5956" y="3699934"/>
            <a:ext cx="1714512" cy="12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00392" y="1275606"/>
            <a:ext cx="918070" cy="65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37511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8" y="-452586"/>
            <a:ext cx="8229600" cy="936104"/>
          </a:xfrm>
          <a:solidFill>
            <a:srgbClr val="00B0F0">
              <a:alpha val="40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 «4-координатный комплекс </a:t>
            </a:r>
            <a:r>
              <a:rPr lang="en-US" sz="1600" dirty="0" err="1">
                <a:solidFill>
                  <a:schemeClr val="tx1"/>
                </a:solidFill>
              </a:rPr>
              <a:t>LaserTECH</a:t>
            </a:r>
            <a:r>
              <a:rPr lang="ru-RU" sz="1600" dirty="0">
                <a:solidFill>
                  <a:schemeClr val="tx1"/>
                </a:solidFill>
              </a:rPr>
              <a:t>-4</a:t>
            </a:r>
            <a:r>
              <a:rPr lang="en-US" sz="1600" dirty="0">
                <a:solidFill>
                  <a:schemeClr val="tx1"/>
                </a:solidFill>
              </a:rPr>
              <a:t>DH</a:t>
            </a:r>
            <a:r>
              <a:rPr lang="ru-RU" sz="1600" dirty="0">
                <a:solidFill>
                  <a:schemeClr val="tx1"/>
                </a:solidFill>
              </a:rPr>
              <a:t>»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Предназначен для обеспечения точных координатных перемещений, требуемых для лазерной обработки  проката (П-образный профиль, тавр) с горизонтальным  расположением оси  геометрической симметрии или  оси монтажа детали).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353397923"/>
              </p:ext>
            </p:extLst>
          </p:nvPr>
        </p:nvGraphicFramePr>
        <p:xfrm>
          <a:off x="0" y="771525"/>
          <a:ext cx="7632848" cy="1646742"/>
        </p:xfrm>
        <a:graphic>
          <a:graphicData uri="http://schemas.openxmlformats.org/drawingml/2006/table">
            <a:tbl>
              <a:tblPr/>
              <a:tblGrid>
                <a:gridCol w="158462"/>
                <a:gridCol w="5647563"/>
                <a:gridCol w="1826823"/>
              </a:tblGrid>
              <a:tr h="1510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Технические характеристики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116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Х, 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10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510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 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93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угловой  градус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-90..+90*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8190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Максимальная скорость перемещения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м/мин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006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мкм /1м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±50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0644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F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угловая минута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94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Повторяемость перемещения по координатам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2;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мкм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Швелл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71750"/>
            <a:ext cx="1607355" cy="120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Двутав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4951" y="3432616"/>
            <a:ext cx="1553774" cy="118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409799"/>
            <a:ext cx="4092732" cy="2346494"/>
          </a:xfrm>
          <a:prstGeom prst="rect">
            <a:avLst/>
          </a:prstGeom>
        </p:spPr>
      </p:pic>
      <p:pic>
        <p:nvPicPr>
          <p:cNvPr id="8" name="Рисунок 7" descr="C:\Users\nGrezev\Documents\заставка.pn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808" y="4025213"/>
            <a:ext cx="1438225" cy="809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11820" y="1419622"/>
            <a:ext cx="1065175" cy="7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8301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8" y="0"/>
            <a:ext cx="8229600" cy="843558"/>
          </a:xfrm>
          <a:solidFill>
            <a:srgbClr val="00B0F0">
              <a:alpha val="33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sz="1050" dirty="0"/>
              <a:t>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Универсальный 5-координатный комплекс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LaserTECH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-5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DV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Предназначен для обеспечения точных координатных перемещений, требуемых для лазерной обработки объемных деталей сложных геометрических форм с вертикальным расположением оси вращения (оси геометрической симметрии или  оси монтажа детали).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4143934669"/>
              </p:ext>
            </p:extLst>
          </p:nvPr>
        </p:nvGraphicFramePr>
        <p:xfrm>
          <a:off x="0" y="965200"/>
          <a:ext cx="8496943" cy="1400148"/>
        </p:xfrm>
        <a:graphic>
          <a:graphicData uri="http://schemas.openxmlformats.org/drawingml/2006/table">
            <a:tbl>
              <a:tblPr/>
              <a:tblGrid>
                <a:gridCol w="191773"/>
                <a:gridCol w="6269445"/>
                <a:gridCol w="2035725"/>
              </a:tblGrid>
              <a:tr h="12573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Технические характеристики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35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Х,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573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Перемещение каретки по координате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435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de-DE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Поворот стола  детали по координате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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угловой  градус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N*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435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Поворот лазерного инструмента координате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угловой  градус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-90..+90*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435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Максимальная скорость перемещения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м/мин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1537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мкм /1м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±50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1537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Погрешность выхода в точку по координатам φ,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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линейной коррекцией), угловая минута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435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>
                          <a:tab pos="366713" algn="l"/>
                        </a:tabLst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Повторяемость перемещения по координатам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2;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de-D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мкм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166" name="TextBox 7"/>
          <p:cNvSpPr txBox="1">
            <a:spLocks noChangeArrowheads="1"/>
          </p:cNvSpPr>
          <p:nvPr/>
        </p:nvSpPr>
        <p:spPr bwMode="auto">
          <a:xfrm>
            <a:off x="1625209" y="2571750"/>
            <a:ext cx="251817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350">
              <a:latin typeface="Calibri" pitchFamily="34" charset="0"/>
            </a:endParaRPr>
          </a:p>
        </p:txBody>
      </p:sp>
      <p:sp>
        <p:nvSpPr>
          <p:cNvPr id="5168" name="TextBox 6"/>
          <p:cNvSpPr txBox="1">
            <a:spLocks noChangeArrowheads="1"/>
          </p:cNvSpPr>
          <p:nvPr/>
        </p:nvSpPr>
        <p:spPr bwMode="auto">
          <a:xfrm>
            <a:off x="2563296" y="4891537"/>
            <a:ext cx="225028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/>
              <a:t>Статус проекта – разработка</a:t>
            </a:r>
            <a:r>
              <a:rPr lang="en-US" sz="900" dirty="0"/>
              <a:t> </a:t>
            </a:r>
            <a:r>
              <a:rPr lang="ru-RU" sz="900" dirty="0"/>
              <a:t>под заказ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7871" y="2472843"/>
            <a:ext cx="5486417" cy="243520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54420" y="2548244"/>
            <a:ext cx="895400" cy="63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C:\Users\nGrezev\Documents\заставка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07" y="4081205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401758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4" name="Picture 4"/>
          <p:cNvPicPr>
            <a:picLocks noChangeAspect="1" noChangeArrowheads="1"/>
          </p:cNvPicPr>
          <p:nvPr/>
        </p:nvPicPr>
        <p:blipFill>
          <a:blip r:embed="rId2" cstate="print"/>
          <a:srcRect l="8287" t="10649" r="9679" b="8151"/>
          <a:stretch>
            <a:fillRect/>
          </a:stretch>
        </p:blipFill>
        <p:spPr bwMode="auto">
          <a:xfrm>
            <a:off x="6234416" y="3439652"/>
            <a:ext cx="1255360" cy="123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224" y="2092417"/>
            <a:ext cx="2444515" cy="1656523"/>
          </a:xfrm>
          <a:prstGeom prst="rect">
            <a:avLst/>
          </a:prstGeom>
        </p:spPr>
      </p:pic>
      <p:pic>
        <p:nvPicPr>
          <p:cNvPr id="11" name="Picture 2" descr="C:\Users\nGrezev\Desktop\Новая папка (2)\термообработ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15281" y="764517"/>
            <a:ext cx="3096344" cy="232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875461911"/>
              </p:ext>
            </p:extLst>
          </p:nvPr>
        </p:nvGraphicFramePr>
        <p:xfrm>
          <a:off x="971600" y="675837"/>
          <a:ext cx="6247233" cy="932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808"/>
                <a:gridCol w="1363556"/>
                <a:gridCol w="1178727"/>
                <a:gridCol w="2143142"/>
              </a:tblGrid>
              <a:tr h="22860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Модель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LH102DF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LH203DF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LH303DF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</a:tr>
              <a:tr h="292379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Диаметр</a:t>
                      </a:r>
                      <a:r>
                        <a:rPr lang="ru-RU" sz="1100" baseline="0" dirty="0" smtClean="0"/>
                        <a:t> заготовки 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0,3 м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0,7 м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1,2 м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Вид поверхностей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торцевая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Торцевая, радиальная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Торцевая, радиальная,</a:t>
                      </a:r>
                      <a:r>
                        <a:rPr lang="ru-RU" sz="1100" baseline="0" dirty="0" smtClean="0"/>
                        <a:t> зубчатый венец</a:t>
                      </a:r>
                      <a:endParaRPr lang="ru-RU" sz="11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23478"/>
            <a:ext cx="8424936" cy="369332"/>
          </a:xfrm>
          <a:prstGeom prst="rect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/>
              <a:t>Технология лазерной модификации поверхностных свойств материалов</a:t>
            </a:r>
            <a:endParaRPr lang="ru-RU" b="1" dirty="0"/>
          </a:p>
        </p:txBody>
      </p:sp>
      <p:pic>
        <p:nvPicPr>
          <p:cNvPr id="4123" name="Picture 3"/>
          <p:cNvPicPr>
            <a:picLocks noChangeAspect="1" noChangeArrowheads="1"/>
          </p:cNvPicPr>
          <p:nvPr/>
        </p:nvPicPr>
        <p:blipFill>
          <a:blip r:embed="rId5" cstate="print"/>
          <a:srcRect l="2420" t="4678" r="15184" b="2812"/>
          <a:stretch>
            <a:fillRect/>
          </a:stretch>
        </p:blipFill>
        <p:spPr bwMode="auto">
          <a:xfrm>
            <a:off x="7596336" y="3492996"/>
            <a:ext cx="1424988" cy="112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95536" y="1618037"/>
            <a:ext cx="73679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По шкале Роквела –</a:t>
            </a:r>
            <a:r>
              <a:rPr lang="en-US" sz="1350" dirty="0"/>
              <a:t> HRC -</a:t>
            </a:r>
            <a:r>
              <a:rPr lang="ru-RU" sz="1350" dirty="0"/>
              <a:t> </a:t>
            </a:r>
            <a:r>
              <a:rPr lang="en-US" sz="1350" dirty="0"/>
              <a:t>55 </a:t>
            </a:r>
            <a:r>
              <a:rPr lang="ru-RU" sz="1350" dirty="0"/>
              <a:t>ед. на среднеуглеродистых сталях (45, 45х)</a:t>
            </a:r>
            <a:r>
              <a:rPr lang="en-US" sz="1350" dirty="0"/>
              <a:t>  </a:t>
            </a:r>
            <a:r>
              <a:rPr lang="ru-RU" sz="1350" dirty="0"/>
              <a:t> </a:t>
            </a:r>
          </a:p>
        </p:txBody>
      </p:sp>
      <p:pic>
        <p:nvPicPr>
          <p:cNvPr id="12" name="Рисунок 11" descr="C:\Users\nGrezev\Documents\заставка.pn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860" y="4014362"/>
            <a:ext cx="1438225" cy="809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IMG_07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9294" y="1997403"/>
            <a:ext cx="2369983" cy="95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44139" y="3179292"/>
            <a:ext cx="2171449" cy="153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1748" y="3808161"/>
            <a:ext cx="1833563" cy="106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99962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802414" y="609607"/>
            <a:ext cx="3441994" cy="217816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Arial Black" pitchFamily="34" charset="0"/>
                <a:ea typeface="+mn-ea"/>
                <a:cs typeface="+mn-cs"/>
              </a:rPr>
              <a:t>Технология лазерной сварки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474920667"/>
              </p:ext>
            </p:extLst>
          </p:nvPr>
        </p:nvGraphicFramePr>
        <p:xfrm>
          <a:off x="-396552" y="843558"/>
          <a:ext cx="4904382" cy="372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4932040" y="636182"/>
            <a:ext cx="3456384" cy="294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162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kern="1200" dirty="0" smtClean="0">
                <a:latin typeface="Arial" pitchFamily="34" charset="0"/>
                <a:ea typeface="+mn-ea"/>
                <a:cs typeface="+mn-cs"/>
              </a:rPr>
              <a:t>Преимущества лазерной сварки:</a:t>
            </a:r>
            <a:endParaRPr lang="ru-RU" sz="1400" b="1" kern="1200" dirty="0"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4644008" y="852206"/>
            <a:ext cx="3456384" cy="181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9pPr>
          </a:lstStyle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kern="1200" dirty="0" smtClean="0">
                <a:latin typeface="Arial" pitchFamily="34" charset="0"/>
                <a:ea typeface="+mn-ea"/>
                <a:cs typeface="+mn-cs"/>
              </a:rPr>
              <a:t>Высокая скорость сварки</a:t>
            </a:r>
            <a:r>
              <a:rPr lang="en-US" sz="1000" kern="1200" dirty="0" smtClean="0">
                <a:latin typeface="Arial" pitchFamily="34" charset="0"/>
                <a:ea typeface="+mn-ea"/>
                <a:cs typeface="+mn-cs"/>
              </a:rPr>
              <a:t> (1-10 </a:t>
            </a:r>
            <a:r>
              <a:rPr lang="ru-RU" sz="1000" kern="1200" dirty="0" smtClean="0">
                <a:latin typeface="Arial" pitchFamily="34" charset="0"/>
                <a:ea typeface="+mn-ea"/>
                <a:cs typeface="+mn-cs"/>
              </a:rPr>
              <a:t>м/мин);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Сварка за один проход без разделки кромок («</a:t>
            </a:r>
            <a:r>
              <a:rPr lang="ru-RU" sz="1000" dirty="0" err="1" smtClean="0">
                <a:latin typeface="Arial" pitchFamily="34" charset="0"/>
                <a:ea typeface="+mn-ea"/>
                <a:cs typeface="+mn-cs"/>
              </a:rPr>
              <a:t>кинжальность</a:t>
            </a: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» проплавления;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kern="1200" dirty="0" smtClean="0">
                <a:latin typeface="Arial" pitchFamily="34" charset="0"/>
                <a:ea typeface="+mn-ea"/>
                <a:cs typeface="+mn-cs"/>
              </a:rPr>
              <a:t>Минимальные термические поводки изделия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Минимальная зона термического влияния</a:t>
            </a:r>
            <a:endParaRPr lang="ru-RU" sz="1000" kern="1200" dirty="0" smtClean="0">
              <a:latin typeface="Arial" pitchFamily="34" charset="0"/>
              <a:ea typeface="+mn-ea"/>
              <a:cs typeface="+mn-cs"/>
            </a:endParaRP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Низкая трудоемкость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kern="1200" dirty="0" smtClean="0">
                <a:latin typeface="Arial" pitchFamily="34" charset="0"/>
                <a:ea typeface="+mn-ea"/>
                <a:cs typeface="+mn-cs"/>
              </a:rPr>
              <a:t>Возможность сварки широкого спектра марок сталей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Гибкость процесса</a:t>
            </a:r>
            <a:endParaRPr lang="ru-RU" sz="1000" kern="1200" dirty="0" smtClean="0">
              <a:latin typeface="Arial" pitchFamily="34" charset="0"/>
              <a:ea typeface="+mn-ea"/>
              <a:cs typeface="+mn-cs"/>
            </a:endParaRP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Автоматизация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kern="1200" dirty="0" smtClean="0">
                <a:latin typeface="Arial" pitchFamily="34" charset="0"/>
                <a:ea typeface="+mn-ea"/>
                <a:cs typeface="+mn-cs"/>
              </a:rPr>
              <a:t>Экономия электроэнергии и присадки</a:t>
            </a:r>
          </a:p>
          <a:p>
            <a:pPr marL="315450" indent="-171450">
              <a:lnSpc>
                <a:spcPct val="93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 dirty="0" smtClean="0">
                <a:latin typeface="Arial" pitchFamily="34" charset="0"/>
                <a:ea typeface="+mn-ea"/>
                <a:cs typeface="+mn-cs"/>
              </a:rPr>
              <a:t>Комфортные условия труда, чистота</a:t>
            </a:r>
            <a:endParaRPr lang="ru-RU" sz="1000" kern="1200" dirty="0"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7" name="Рисунок 16" descr="C:\Users\nGrezev\Pictures\Схема лазерной сварки.tif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72837" y="3039616"/>
            <a:ext cx="2742942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102572" y="4623792"/>
            <a:ext cx="30834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Схема процесса лазерной сварки</a:t>
            </a:r>
          </a:p>
        </p:txBody>
      </p:sp>
      <p:sp>
        <p:nvSpPr>
          <p:cNvPr id="9" name="AutoShape 73"/>
          <p:cNvSpPr>
            <a:spLocks/>
          </p:cNvSpPr>
          <p:nvPr/>
        </p:nvSpPr>
        <p:spPr bwMode="auto">
          <a:xfrm>
            <a:off x="3491880" y="3183632"/>
            <a:ext cx="1976487" cy="586740"/>
          </a:xfrm>
          <a:prstGeom prst="callout1">
            <a:avLst>
              <a:gd name="adj1" fmla="val 35296"/>
              <a:gd name="adj2" fmla="val 103935"/>
              <a:gd name="adj3" fmla="val 67235"/>
              <a:gd name="adj4" fmla="val 153958"/>
            </a:avLst>
          </a:prstGeom>
          <a:noFill/>
          <a:ln w="9525" cmpd="sng">
            <a:solidFill>
              <a:schemeClr val="dk1">
                <a:lumMod val="100000"/>
                <a:lumOff val="0"/>
              </a:schemeClr>
            </a:solidFill>
            <a:prstDash val="solid"/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/>
                <a:ea typeface="Times New Roman"/>
              </a:rPr>
              <a:t>Трубки с защитным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/>
                <a:ea typeface="Times New Roman"/>
              </a:rPr>
              <a:t> газом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AutoShape 72"/>
          <p:cNvSpPr>
            <a:spLocks/>
          </p:cNvSpPr>
          <p:nvPr/>
        </p:nvSpPr>
        <p:spPr bwMode="auto">
          <a:xfrm>
            <a:off x="7884368" y="3167757"/>
            <a:ext cx="1936750" cy="323850"/>
          </a:xfrm>
          <a:prstGeom prst="callout1">
            <a:avLst>
              <a:gd name="adj1" fmla="val 35296"/>
              <a:gd name="adj2" fmla="val -3935"/>
              <a:gd name="adj3" fmla="val 211764"/>
              <a:gd name="adj4" fmla="val -41704"/>
            </a:avLst>
          </a:prstGeom>
          <a:noFill/>
          <a:ln w="9525" cmpd="sng">
            <a:solidFill>
              <a:schemeClr val="dk1">
                <a:lumMod val="100000"/>
                <a:lumOff val="0"/>
              </a:schemeClr>
            </a:solidFill>
            <a:prstDash val="solid"/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>
                <a:effectLst/>
                <a:latin typeface="Calibri"/>
                <a:ea typeface="Times New Roman"/>
              </a:rPr>
              <a:t>Заготовка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11" name="AutoShape 71"/>
          <p:cNvSpPr>
            <a:spLocks/>
          </p:cNvSpPr>
          <p:nvPr/>
        </p:nvSpPr>
        <p:spPr bwMode="auto">
          <a:xfrm>
            <a:off x="7217670" y="2861171"/>
            <a:ext cx="1936750" cy="323850"/>
          </a:xfrm>
          <a:prstGeom prst="callout1">
            <a:avLst>
              <a:gd name="adj1" fmla="val 72551"/>
              <a:gd name="adj2" fmla="val 4262"/>
              <a:gd name="adj3" fmla="val 323529"/>
              <a:gd name="adj4" fmla="val -22361"/>
            </a:avLst>
          </a:prstGeom>
          <a:noFill/>
          <a:ln w="9525" cmpd="sng">
            <a:solidFill>
              <a:schemeClr val="dk1">
                <a:lumMod val="100000"/>
                <a:lumOff val="0"/>
              </a:schemeClr>
            </a:solidFill>
            <a:prstDash val="solid"/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/>
                <a:ea typeface="Times New Roman"/>
              </a:rPr>
              <a:t>Парогазовый канал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2" name="AutoShape 70"/>
          <p:cNvSpPr>
            <a:spLocks/>
          </p:cNvSpPr>
          <p:nvPr/>
        </p:nvSpPr>
        <p:spPr bwMode="auto">
          <a:xfrm>
            <a:off x="4107681" y="2859782"/>
            <a:ext cx="1936750" cy="323850"/>
          </a:xfrm>
          <a:prstGeom prst="callout1">
            <a:avLst>
              <a:gd name="adj1" fmla="val 66669"/>
              <a:gd name="adj2" fmla="val 75081"/>
              <a:gd name="adj3" fmla="val 94120"/>
              <a:gd name="adj4" fmla="val 137638"/>
            </a:avLst>
          </a:prstGeom>
          <a:noFill/>
          <a:ln w="9525" cmpd="sng">
            <a:solidFill>
              <a:schemeClr val="dk1">
                <a:lumMod val="100000"/>
                <a:lumOff val="0"/>
              </a:schemeClr>
            </a:solidFill>
            <a:prstDash val="solid"/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>
                <a:effectLst/>
                <a:latin typeface="Calibri"/>
                <a:ea typeface="Times New Roman"/>
              </a:rPr>
              <a:t>Лазерное излучение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0290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87535" y="2787370"/>
            <a:ext cx="3672408" cy="18006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2714" y="3003394"/>
            <a:ext cx="39627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Защитная кабина 1 класса от лазерного излучения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6-осевой робот повышенной точности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Лазерная оптическая фокусирующая головка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Смотровое окно с защитным стеклом от лазерного излучения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Волоконный лазер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Чиллер</a:t>
            </a: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типа вода-воздух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Дверь с смотровым окном,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Монитор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Сварочный инвертор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Сварочный универсальный стол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chemeClr val="tx2"/>
                </a:solidFill>
                <a:latin typeface="Calibri" panose="020F0502020204030204" pitchFamily="34" charset="0"/>
              </a:rPr>
              <a:t>Дополнительная ось вращения</a:t>
            </a:r>
            <a:endParaRPr lang="ru-RU" sz="900" dirty="0">
              <a:solidFill>
                <a:schemeClr val="tx2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787370"/>
            <a:ext cx="2514535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ea typeface="MS PGothic" pitchFamily="34" charset="-128"/>
                <a:cs typeface="ＭＳ Ｐゴシック"/>
              </a:rPr>
              <a:t>Основные компоненты станка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86544" y="76562"/>
            <a:ext cx="9037984" cy="294878"/>
          </a:xfr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Компоненты  для оборудование лазерной  </a:t>
            </a:r>
            <a:r>
              <a:rPr lang="ru-RU" sz="1800" dirty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сварки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860032" y="1455399"/>
            <a:ext cx="855488" cy="72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328226" y="957869"/>
            <a:ext cx="649153" cy="130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076425" y="2257876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latin typeface="Calibri" panose="020F0502020204030204" pitchFamily="34" charset="0"/>
              </a:rPr>
              <a:t>FLW-D30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72569" y="2253782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latin typeface="Calibri" panose="020F0502020204030204" pitchFamily="34" charset="0"/>
              </a:rPr>
              <a:t>FLW-D50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7" name="Picture 4" descr="C:\Users\nGrezev\Documents\кассета\20140120_11352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540557" y="2645801"/>
            <a:ext cx="4306334" cy="2327418"/>
          </a:xfrm>
          <a:prstGeom prst="round2DiagRect">
            <a:avLst>
              <a:gd name="adj1" fmla="val 14887"/>
              <a:gd name="adj2" fmla="val 0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571043" y="555526"/>
            <a:ext cx="3744416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Серийные о</a:t>
            </a:r>
            <a:r>
              <a:rPr lang="ru-RU" sz="14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птические головки для сварки  </a:t>
            </a:r>
            <a:r>
              <a:rPr lang="en-US" sz="14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IPG</a:t>
            </a:r>
            <a:endParaRPr lang="ru-RU" sz="14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20441" y="2428314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effectLst/>
                <a:latin typeface="Calibri" panose="020F0502020204030204" pitchFamily="34" charset="0"/>
              </a:rPr>
              <a:t>&gt;6</a:t>
            </a:r>
            <a:r>
              <a:rPr lang="ru-RU" sz="800" dirty="0" smtClean="0">
                <a:effectLst/>
                <a:latin typeface="Calibri" panose="020F0502020204030204" pitchFamily="34" charset="0"/>
              </a:rPr>
              <a:t>кВт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00234" y="2405170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effectLst/>
                <a:latin typeface="Calibri" panose="020F0502020204030204" pitchFamily="34" charset="0"/>
              </a:rPr>
              <a:t>&gt;</a:t>
            </a:r>
            <a:r>
              <a:rPr lang="ru-RU" sz="800" dirty="0" smtClean="0">
                <a:effectLst/>
                <a:latin typeface="Calibri" panose="020F0502020204030204" pitchFamily="34" charset="0"/>
              </a:rPr>
              <a:t>20кВт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689" b="95004" l="9905" r="89937">
                        <a14:foregroundMark x1="70523" y1="86025" x2="64342" y2="84576"/>
                        <a14:foregroundMark x1="30428" y1="87762" x2="37401" y2="89645"/>
                        <a14:foregroundMark x1="52773" y1="50688" x2="71157" y2="51122"/>
                        <a14:foregroundMark x1="61331" y1="12310" x2="58796" y2="86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36296" y="923358"/>
            <a:ext cx="1189861" cy="130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7580850" y="2254412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latin typeface="Calibri" panose="020F0502020204030204" pitchFamily="34" charset="0"/>
              </a:rPr>
              <a:t>FLW-D</a:t>
            </a:r>
            <a:r>
              <a:rPr lang="ru-RU" sz="800" dirty="0" smtClean="0">
                <a:latin typeface="Calibri" panose="020F0502020204030204" pitchFamily="34" charset="0"/>
              </a:rPr>
              <a:t>10</a:t>
            </a:r>
            <a:r>
              <a:rPr lang="en-US" sz="800" dirty="0" smtClean="0">
                <a:latin typeface="Calibri" panose="020F0502020204030204" pitchFamily="34" charset="0"/>
              </a:rPr>
              <a:t>0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77322" y="2390149"/>
            <a:ext cx="8197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effectLst/>
                <a:latin typeface="Calibri" panose="020F0502020204030204" pitchFamily="34" charset="0"/>
              </a:rPr>
              <a:t>&gt;</a:t>
            </a:r>
            <a:r>
              <a:rPr lang="ru-RU" sz="800" dirty="0" smtClean="0">
                <a:effectLst/>
                <a:latin typeface="Calibri" panose="020F0502020204030204" pitchFamily="34" charset="0"/>
              </a:rPr>
              <a:t>50кВт</a:t>
            </a:r>
            <a:endParaRPr lang="ru-RU" sz="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 rot="1121958">
            <a:off x="7590592" y="884217"/>
            <a:ext cx="792382" cy="543829"/>
          </a:xfrm>
          <a:prstGeom prst="irregularSeal1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/>
                </a:solidFill>
              </a:rPr>
              <a:t>new</a:t>
            </a:r>
            <a:endParaRPr lang="ru-RU" sz="1050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6854" y="678496"/>
            <a:ext cx="3833770" cy="1994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Рисунок 20" descr="C:\Users\nGrezev\Documents\заставка.pn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2253" y="434134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450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C:\Users\nGrezev\Documents\Ст3 10мм сварка FLW D50 под углом-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96" t="9423" r="8284" b="9695"/>
          <a:stretch/>
        </p:blipFill>
        <p:spPr bwMode="auto">
          <a:xfrm>
            <a:off x="1579112" y="2708806"/>
            <a:ext cx="795278" cy="14914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135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+mn-ea"/>
                <a:cs typeface="+mn-cs"/>
              </a:rPr>
              <a:t>Классическая лазерная сварка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7960" t="15768" r="67184" b="8741"/>
          <a:stretch/>
        </p:blipFill>
        <p:spPr bwMode="auto">
          <a:xfrm>
            <a:off x="5847289" y="657210"/>
            <a:ext cx="733481" cy="12903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96303" y="2018108"/>
            <a:ext cx="4555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АМг6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188" t="25833" r="17804" b="25278"/>
          <a:stretch/>
        </p:blipFill>
        <p:spPr bwMode="auto">
          <a:xfrm>
            <a:off x="416794" y="516126"/>
            <a:ext cx="2970330" cy="210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284" t="25833" r="12856" b="32610"/>
          <a:stretch/>
        </p:blipFill>
        <p:spPr bwMode="auto">
          <a:xfrm>
            <a:off x="2757557" y="2746768"/>
            <a:ext cx="634411" cy="157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972937" y="4385238"/>
            <a:ext cx="9717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Толщина 50 мм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069963" y="582410"/>
            <a:ext cx="897221" cy="1489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7138603" y="2061743"/>
            <a:ext cx="769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Титан ВТ-23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7280" y="855768"/>
            <a:ext cx="826243" cy="107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282550" y="2084826"/>
            <a:ext cx="99570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50" b="1" dirty="0"/>
              <a:t>Алюминий + сталь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27359" y="4399394"/>
            <a:ext cx="1059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Толщина 26,5 мм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86192" y="4399964"/>
            <a:ext cx="7713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/>
              <a:t>Сталь </a:t>
            </a:r>
            <a:r>
              <a:rPr lang="ru-RU" sz="900" b="1" dirty="0"/>
              <a:t>10мм</a:t>
            </a:r>
          </a:p>
        </p:txBody>
      </p:sp>
      <p:pic>
        <p:nvPicPr>
          <p:cNvPr id="27" name="Рисунок 26" descr="G:\шлиф из иксикатора 1\макрошлиф 5х подготовленный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705" y="2834370"/>
            <a:ext cx="378043" cy="120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/>
          <p:cNvSpPr txBox="1"/>
          <p:nvPr/>
        </p:nvSpPr>
        <p:spPr>
          <a:xfrm>
            <a:off x="249856" y="2515936"/>
            <a:ext cx="7713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Сталь 12мм</a:t>
            </a: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9" t="21512" r="3607" b="24793"/>
          <a:stretch/>
        </p:blipFill>
        <p:spPr bwMode="auto">
          <a:xfrm rot="5400000">
            <a:off x="3369103" y="3216581"/>
            <a:ext cx="1573994" cy="60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Заголовок 1"/>
          <p:cNvSpPr txBox="1">
            <a:spLocks/>
          </p:cNvSpPr>
          <p:nvPr/>
        </p:nvSpPr>
        <p:spPr bwMode="auto">
          <a:xfrm>
            <a:off x="4842030" y="2500724"/>
            <a:ext cx="3107215" cy="187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67500" tIns="35100" rIns="67500" bIns="3510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9pPr>
          </a:lstStyle>
          <a:p>
            <a:pPr marL="236588" indent="-128588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050" b="1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Повышение качества сварных соединений</a:t>
            </a:r>
          </a:p>
          <a:p>
            <a:pPr marL="236588" indent="-128588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050" b="1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Увеличение срока службы сварного соединения</a:t>
            </a:r>
          </a:p>
          <a:p>
            <a:pPr marL="236588" indent="-128588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050" b="1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Повышение безопасности сварных конструкций</a:t>
            </a:r>
          </a:p>
          <a:p>
            <a:pPr marL="236588" indent="-128588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050" b="1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Повышение безопасности условий труда  за счет автоматизации процесса сварки</a:t>
            </a:r>
          </a:p>
          <a:p>
            <a:pPr marL="236588" indent="-128588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050" b="1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Уменьшение количество выбросов вредных веществ в окружающую среду за счет повышения скорости процесса</a:t>
            </a:r>
          </a:p>
        </p:txBody>
      </p:sp>
      <p:pic>
        <p:nvPicPr>
          <p:cNvPr id="19" name="Рисунок 18" descr="C:\Users\nGrezev\Documents\заставка.pn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860" y="401436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913225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339752" y="80069"/>
            <a:ext cx="3726414" cy="27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MS PGothic" pitchFamily="34" charset="-128"/>
                <a:cs typeface="ＭＳ Ｐゴシック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 Black" pitchFamily="34" charset="0"/>
                <a:ea typeface="ＭＳ Ｐゴシック" pitchFamily="34" charset="-128"/>
              </a:defRPr>
            </a:lvl9pPr>
          </a:lstStyle>
          <a:p>
            <a:r>
              <a:rPr lang="ru-RU" sz="1350" dirty="0"/>
              <a:t>Гибридная лазерная </a:t>
            </a:r>
            <a:r>
              <a:rPr lang="ru-RU" sz="1350" dirty="0" smtClean="0"/>
              <a:t>сварка волоконным лазером</a:t>
            </a:r>
            <a:endParaRPr lang="ru-RU" sz="1350" dirty="0"/>
          </a:p>
        </p:txBody>
      </p:sp>
      <p:pic>
        <p:nvPicPr>
          <p:cNvPr id="12290" name="Picture 2" descr="http://www.eagle-group.eu/images/image/strony/%D0%93%D0%B8%D0%B1%D1%80%D0%B8%D0%B4%D0%BD%D0%B0%D1%8F%20%D1%81%D0%B2%D0%B0%D1%80%D0%BA%D0%B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10547" r="10038" b="12699"/>
          <a:stretch/>
        </p:blipFill>
        <p:spPr bwMode="auto">
          <a:xfrm>
            <a:off x="1277634" y="681541"/>
            <a:ext cx="2685436" cy="19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eagle-group.eu/images/image/strony/metody%20spawani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18" t="25968" r="7992" b="16033"/>
          <a:stretch/>
        </p:blipFill>
        <p:spPr bwMode="auto">
          <a:xfrm>
            <a:off x="5954356" y="2397232"/>
            <a:ext cx="1921967" cy="7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industrial-lasers.com/content/dam/etc/medialib/new-lib/industrial-laser-solutions/print-articles/volume-26/issue-3/94450.r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652" y="2571751"/>
            <a:ext cx="1188132" cy="84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www.industrial-lasers.com/content/dam/etc/medialib/new-lib/industrial-laser-solutions/print-articles/volume-26/issue-3/71484.r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802" y="2355726"/>
            <a:ext cx="3079419" cy="202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www.industrial-lasers.com/content/dam/etc/medialib/new-lib/industrial-laser-solutions/print-articles/volume-26/issue-3/4993.r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652" y="3476350"/>
            <a:ext cx="1242138" cy="93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42348" y="789552"/>
            <a:ext cx="3824018" cy="1538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Снижаются требования к кромкам соединяемых элементов;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Присадочный материал позволяет легировать сварной шов;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Глубокое проплавление – сварка за один проход толщины до 20мм;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Высокая стабильность сварочного процесса;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Высокая производительность; 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Высокая скорость сварки;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Малая деформация и большая глубина проплава;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900" kern="0" dirty="0">
                <a:solidFill>
                  <a:schemeClr val="accent2"/>
                </a:solidFill>
              </a:rPr>
              <a:t>Гибридная сварка позволяет в несколько раз уменьшить количество циклов сварки, по сравнению с традиционными методами сварки;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003159" y="3478850"/>
            <a:ext cx="1863207" cy="7633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extLst/>
        </p:spPr>
        <p:txBody>
          <a:bodyPr lIns="0" tIns="0" rIns="0" bIns="0"/>
          <a:lstStyle>
            <a:defPPr>
              <a:defRPr lang="ru-RU"/>
            </a:defPPr>
            <a:lvl1pPr marL="338138" indent="-338138">
              <a:buSzPct val="130000"/>
              <a:buFont typeface="Times New Roman" pitchFamily="18" charset="0"/>
              <a:buChar char="•"/>
              <a:defRPr sz="1200" kern="0">
                <a:solidFill>
                  <a:schemeClr val="accent2"/>
                </a:solidFill>
              </a:defRPr>
            </a:lvl1pPr>
          </a:lstStyle>
          <a:p>
            <a:pPr marL="0" indent="0">
              <a:buNone/>
            </a:pPr>
            <a:r>
              <a:rPr lang="ru-RU" sz="900" dirty="0"/>
              <a:t>Варианты гибридизации:</a:t>
            </a:r>
          </a:p>
          <a:p>
            <a:r>
              <a:rPr lang="ru-RU" sz="900" dirty="0"/>
              <a:t>Лазер</a:t>
            </a:r>
            <a:r>
              <a:rPr lang="en-US" sz="900" dirty="0"/>
              <a:t> </a:t>
            </a:r>
            <a:r>
              <a:rPr lang="ru-RU" sz="900" dirty="0"/>
              <a:t>+</a:t>
            </a:r>
            <a:r>
              <a:rPr lang="en-US" sz="900" dirty="0"/>
              <a:t> </a:t>
            </a:r>
            <a:r>
              <a:rPr lang="ru-RU" sz="900" dirty="0"/>
              <a:t>дуга (</a:t>
            </a:r>
            <a:r>
              <a:rPr lang="en-US" sz="900" dirty="0"/>
              <a:t>MAG, TIG</a:t>
            </a:r>
            <a:r>
              <a:rPr lang="ru-RU" sz="900" dirty="0"/>
              <a:t>, тандем, </a:t>
            </a:r>
            <a:r>
              <a:rPr lang="en-US" sz="900" dirty="0"/>
              <a:t>TWIN)</a:t>
            </a:r>
            <a:endParaRPr lang="ru-RU" sz="900" dirty="0"/>
          </a:p>
          <a:p>
            <a:r>
              <a:rPr lang="ru-RU" sz="900" dirty="0"/>
              <a:t>Лазер</a:t>
            </a:r>
            <a:r>
              <a:rPr lang="en-US" sz="900" dirty="0"/>
              <a:t> </a:t>
            </a:r>
            <a:r>
              <a:rPr lang="ru-RU" sz="900" dirty="0"/>
              <a:t>+</a:t>
            </a:r>
            <a:r>
              <a:rPr lang="en-US" sz="900" dirty="0"/>
              <a:t> </a:t>
            </a:r>
            <a:r>
              <a:rPr lang="ru-RU" sz="900" dirty="0"/>
              <a:t>плазма</a:t>
            </a:r>
          </a:p>
          <a:p>
            <a:r>
              <a:rPr lang="ru-RU" sz="900" dirty="0"/>
              <a:t>Лазер</a:t>
            </a:r>
            <a:r>
              <a:rPr lang="en-US" sz="900" dirty="0"/>
              <a:t> </a:t>
            </a:r>
            <a:r>
              <a:rPr lang="ru-RU" sz="900" dirty="0"/>
              <a:t>+</a:t>
            </a:r>
            <a:r>
              <a:rPr lang="en-US" sz="900" dirty="0"/>
              <a:t> </a:t>
            </a:r>
            <a:r>
              <a:rPr lang="ru-RU" sz="900" dirty="0"/>
              <a:t>световое пятно</a:t>
            </a:r>
          </a:p>
          <a:p>
            <a:r>
              <a:rPr lang="ru-RU" sz="900" dirty="0"/>
              <a:t>Лазер</a:t>
            </a:r>
            <a:r>
              <a:rPr lang="en-US" sz="900" dirty="0"/>
              <a:t> </a:t>
            </a:r>
            <a:r>
              <a:rPr lang="ru-RU" sz="900" dirty="0"/>
              <a:t>+</a:t>
            </a:r>
            <a:r>
              <a:rPr lang="en-US" sz="900" dirty="0"/>
              <a:t> </a:t>
            </a:r>
            <a:r>
              <a:rPr lang="ru-RU" sz="900" dirty="0"/>
              <a:t>лазер</a:t>
            </a:r>
            <a:r>
              <a:rPr lang="en-US" sz="900" dirty="0"/>
              <a:t> (dual, split)</a:t>
            </a:r>
            <a:endParaRPr lang="ru-RU" sz="900" dirty="0"/>
          </a:p>
        </p:txBody>
      </p:sp>
      <p:pic>
        <p:nvPicPr>
          <p:cNvPr id="14" name="Рисунок 13" descr="C:\Users\nGrezev\Documents\заставка.pn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977" y="394215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146034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ar door frame formed from laser welded tailored 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2206" y="3579861"/>
            <a:ext cx="1896110" cy="1390387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429075" y="610543"/>
            <a:ext cx="2543102" cy="13324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899592" y="663260"/>
            <a:ext cx="3456384" cy="13324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06949" y="587294"/>
            <a:ext cx="1294868" cy="137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16887" y="21542"/>
            <a:ext cx="6359284" cy="452855"/>
          </a:xfr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1800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Оптическая головка </a:t>
            </a:r>
            <a:r>
              <a:rPr lang="ru-RU" sz="1800" dirty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для </a:t>
            </a:r>
            <a:r>
              <a:rPr lang="ru-RU" sz="1800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дистанционной </a:t>
            </a:r>
            <a:r>
              <a:rPr lang="ru-RU" sz="1800" dirty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сварки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5556" y1="95198" x2="62037" y2="94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42919" y="566559"/>
            <a:ext cx="593288" cy="9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16887" y="2141905"/>
            <a:ext cx="1574408" cy="246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02623" y="699542"/>
            <a:ext cx="2373633" cy="9465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buSzPct val="130000"/>
            </a:pPr>
            <a:r>
              <a:rPr lang="ru-RU" sz="1100" b="1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Области применения</a:t>
            </a:r>
          </a:p>
          <a:p>
            <a:pPr marL="338138" indent="-338138">
              <a:lnSpc>
                <a:spcPct val="150000"/>
              </a:lnSpc>
              <a:buSzPct val="130000"/>
              <a:buFont typeface="Wingdings" panose="05000000000000000000" pitchFamily="2" charset="2"/>
              <a:buChar char="Ø"/>
            </a:pPr>
            <a:r>
              <a:rPr lang="ru-RU" sz="105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дистанционна резка</a:t>
            </a:r>
          </a:p>
          <a:p>
            <a:pPr marL="338138" indent="-338138">
              <a:lnSpc>
                <a:spcPct val="150000"/>
              </a:lnSpc>
              <a:buSzPct val="130000"/>
              <a:buFont typeface="Wingdings" panose="05000000000000000000" pitchFamily="2" charset="2"/>
              <a:buChar char="Ø"/>
            </a:pPr>
            <a:r>
              <a:rPr lang="ru-RU" sz="105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дистанционная сварка</a:t>
            </a:r>
          </a:p>
          <a:p>
            <a:pPr marL="338138" indent="-338138">
              <a:lnSpc>
                <a:spcPct val="150000"/>
              </a:lnSpc>
              <a:buSzPct val="130000"/>
              <a:buFont typeface="Wingdings" panose="05000000000000000000" pitchFamily="2" charset="2"/>
              <a:buChar char="Ø"/>
            </a:pPr>
            <a:r>
              <a:rPr lang="ru-RU" sz="105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маркировка/гравировка</a:t>
            </a:r>
          </a:p>
          <a:p>
            <a:pPr marL="338138" indent="-338138">
              <a:lnSpc>
                <a:spcPct val="150000"/>
              </a:lnSpc>
              <a:buSzPct val="130000"/>
              <a:buFont typeface="Wingdings" panose="05000000000000000000" pitchFamily="2" charset="2"/>
              <a:buChar char="Ø"/>
            </a:pPr>
            <a:r>
              <a:rPr lang="ru-RU" sz="105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наплавка</a:t>
            </a:r>
            <a:endParaRPr lang="ru-RU" sz="1050" kern="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652105"/>
            <a:ext cx="315303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30000"/>
            </a:pPr>
            <a:r>
              <a:rPr lang="ru-RU" sz="1100" b="1" kern="0" dirty="0">
                <a:solidFill>
                  <a:schemeClr val="tx2"/>
                </a:solidFill>
                <a:latin typeface="Calibri" panose="020F0502020204030204" pitchFamily="34" charset="0"/>
              </a:rPr>
              <a:t>Характеристики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>
                <a:solidFill>
                  <a:schemeClr val="tx2"/>
                </a:solidFill>
                <a:latin typeface="Calibri" panose="020F0502020204030204" pitchFamily="34" charset="0"/>
              </a:rPr>
              <a:t>габариты 350х350х150 мм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>
                <a:solidFill>
                  <a:schemeClr val="tx2"/>
                </a:solidFill>
                <a:latin typeface="Calibri" panose="020F0502020204030204" pitchFamily="34" charset="0"/>
              </a:rPr>
              <a:t>максимальная мощность 10 кВт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диаметр </a:t>
            </a:r>
            <a:r>
              <a:rPr lang="ru-RU" sz="1000" kern="0" dirty="0">
                <a:solidFill>
                  <a:schemeClr val="tx2"/>
                </a:solidFill>
                <a:latin typeface="Calibri" panose="020F0502020204030204" pitchFamily="34" charset="0"/>
              </a:rPr>
              <a:t>фокусного пятна 450-750 </a:t>
            </a: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мкм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Фокусное расстояние 550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максимальная скорость 2м/с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Угол отклонения 10</a:t>
            </a:r>
          </a:p>
          <a:p>
            <a:pPr marL="285750" indent="-285750">
              <a:buSzPct val="130000"/>
              <a:buFont typeface="Wingdings" panose="05000000000000000000" pitchFamily="2" charset="2"/>
              <a:buChar char="Ø"/>
            </a:pPr>
            <a:r>
              <a:rPr lang="ru-RU" sz="1000" kern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Вес 35 кг</a:t>
            </a:r>
            <a:endParaRPr lang="ru-RU" sz="1000" kern="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11174" y="3651870"/>
            <a:ext cx="3645029" cy="124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32041" y="2059363"/>
            <a:ext cx="1323935" cy="99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48031" y="2060021"/>
            <a:ext cx="1339264" cy="1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32548" y="2059363"/>
            <a:ext cx="1340684" cy="1005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167337" y="3112431"/>
            <a:ext cx="895183" cy="21544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buSzPct val="130000"/>
              <a:defRPr sz="1400" b="1" kern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ru-RU" sz="800" dirty="0"/>
              <a:t>C-shape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6263933" y="3123960"/>
            <a:ext cx="70660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800" b="1" kern="0" dirty="0">
                <a:solidFill>
                  <a:schemeClr val="accent2"/>
                </a:solidFill>
                <a:latin typeface="Calibri" panose="020F0502020204030204" pitchFamily="34" charset="0"/>
              </a:rPr>
              <a:t>linear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556052" y="3158776"/>
            <a:ext cx="850813" cy="21544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buSzPct val="130000"/>
              <a:defRPr sz="1400" b="1" kern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ru-RU" sz="800" dirty="0"/>
              <a:t>circular</a:t>
            </a:r>
          </a:p>
        </p:txBody>
      </p:sp>
      <p:pic>
        <p:nvPicPr>
          <p:cNvPr id="19" name="Picture 4" descr="photo_frame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06949" y="1933194"/>
            <a:ext cx="1403006" cy="18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23" name="Рисунок 22" descr="C:\Users\nGrezev\Documents\заставка.pn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227" y="397298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441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4" name="Picture 14" descr="Komplette Laserschweißzange LS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40" y="634295"/>
            <a:ext cx="2214246" cy="256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135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+mn-ea"/>
                <a:cs typeface="+mn-cs"/>
              </a:rPr>
              <a:t>«Клещевая» лазерная сварка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279225" y="570035"/>
            <a:ext cx="3240087" cy="1855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000" dirty="0"/>
              <a:t>Преимущества:</a:t>
            </a:r>
          </a:p>
          <a:p>
            <a:r>
              <a:rPr lang="ru-RU" sz="1000" dirty="0"/>
              <a:t>Высокая скорость сварки</a:t>
            </a:r>
          </a:p>
          <a:p>
            <a:r>
              <a:rPr lang="ru-RU" sz="1000" dirty="0"/>
              <a:t>Возможность сварки без обратного выхода сварного шва</a:t>
            </a:r>
          </a:p>
          <a:p>
            <a:r>
              <a:rPr lang="ru-RU" sz="1000" dirty="0"/>
              <a:t>Возможность сварки оцинкованных листов</a:t>
            </a:r>
          </a:p>
          <a:p>
            <a:r>
              <a:rPr lang="ru-RU" sz="1000" dirty="0"/>
              <a:t>Высокая прочность благодаря S образной формы шва</a:t>
            </a:r>
          </a:p>
          <a:p>
            <a:r>
              <a:rPr lang="ru-RU" sz="1000" dirty="0"/>
              <a:t>Широкая номенклатура свариваемых материалов</a:t>
            </a:r>
          </a:p>
          <a:p>
            <a:r>
              <a:rPr lang="ru-RU" sz="1000" dirty="0"/>
              <a:t>Эстетический внешний вид сварного шва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7426" y="3167420"/>
            <a:ext cx="1512168" cy="161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082" t="25634" r="15104" b="13333"/>
          <a:stretch/>
        </p:blipFill>
        <p:spPr bwMode="auto">
          <a:xfrm>
            <a:off x="3194586" y="2693228"/>
            <a:ext cx="1364006" cy="198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C:\Users\nGrezev\Documents\время клещево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8554" y="1344440"/>
            <a:ext cx="1302008" cy="120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C:\Users\nGrezev\Documents\время контактно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9976" y="634295"/>
            <a:ext cx="1349632" cy="110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656" t="23611" r="11172" b="20556"/>
          <a:stretch/>
        </p:blipFill>
        <p:spPr bwMode="auto">
          <a:xfrm>
            <a:off x="6146256" y="2347230"/>
            <a:ext cx="951142" cy="133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75" t="26111" r="13203" b="54356"/>
          <a:stretch/>
        </p:blipFill>
        <p:spPr bwMode="auto">
          <a:xfrm rot="16200000">
            <a:off x="6994307" y="2743893"/>
            <a:ext cx="1363864" cy="35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521" t="25555" r="12240" b="47200"/>
          <a:stretch/>
        </p:blipFill>
        <p:spPr bwMode="auto">
          <a:xfrm>
            <a:off x="6112197" y="3821629"/>
            <a:ext cx="1109091" cy="6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42" t="29358" r="14062" b="21481"/>
          <a:stretch/>
        </p:blipFill>
        <p:spPr bwMode="auto">
          <a:xfrm>
            <a:off x="4558592" y="2663523"/>
            <a:ext cx="1472355" cy="205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59" t="59387" r="19592" b="27506"/>
          <a:stretch/>
        </p:blipFill>
        <p:spPr bwMode="auto">
          <a:xfrm>
            <a:off x="7313900" y="3804566"/>
            <a:ext cx="942268" cy="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C:\Users\nGrezev\Documents\заставка.png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860" y="401436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997988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Вова\ИПЖ\100 кВт+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16216" y="3141844"/>
            <a:ext cx="2304256" cy="1862272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7"/>
          <p:cNvSpPr txBox="1">
            <a:spLocks noChangeArrowheads="1"/>
          </p:cNvSpPr>
          <p:nvPr/>
        </p:nvSpPr>
        <p:spPr bwMode="auto">
          <a:xfrm>
            <a:off x="35420" y="-292567"/>
            <a:ext cx="8577653" cy="53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>
            <a:defPPr>
              <a:defRPr lang="ru-RU"/>
            </a:defPPr>
            <a:lvl1pPr algn="ctr">
              <a:defRPr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ru-RU" b="0" dirty="0">
                <a:solidFill>
                  <a:schemeClr val="tx1">
                    <a:lumMod val="75000"/>
                  </a:schemeClr>
                </a:solidFill>
                <a:effectLst/>
              </a:rPr>
              <a:t>Мощные волоконные </a:t>
            </a:r>
            <a:r>
              <a:rPr lang="ru-RU" b="0" dirty="0" smtClean="0">
                <a:solidFill>
                  <a:schemeClr val="tx1">
                    <a:lumMod val="75000"/>
                  </a:schemeClr>
                </a:solidFill>
                <a:effectLst/>
              </a:rPr>
              <a:t>лазеры – фундамент технологического перевооружения </a:t>
            </a:r>
            <a:endParaRPr lang="ru-RU" b="0" dirty="0">
              <a:solidFill>
                <a:schemeClr val="tx1">
                  <a:lumMod val="75000"/>
                </a:schemeClr>
              </a:solidFill>
              <a:effectLst/>
            </a:endParaRPr>
          </a:p>
        </p:txBody>
      </p:sp>
      <p:pic>
        <p:nvPicPr>
          <p:cNvPr id="6151" name="Рисунок 10" descr="C:\Users\nGrezev\Pictures\Лазер ЛС-30+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47875" y="547646"/>
            <a:ext cx="2295934" cy="20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017117" y="3972397"/>
            <a:ext cx="1428514" cy="103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71661" y="2709035"/>
            <a:ext cx="1163981" cy="169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D:\Кирилл Жилин\ИРЭ-Полюс\Фото\ЛС-10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67176" y="920798"/>
            <a:ext cx="1441769" cy="213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421" y="573013"/>
            <a:ext cx="5328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chemeClr val="tx2"/>
                </a:solidFill>
              </a:rPr>
              <a:t>Преимущества перед классическими </a:t>
            </a:r>
            <a:r>
              <a:rPr lang="en-US" altLang="ru-RU" sz="1400" b="1" dirty="0">
                <a:solidFill>
                  <a:schemeClr val="tx2"/>
                </a:solidFill>
              </a:rPr>
              <a:t/>
            </a:r>
            <a:br>
              <a:rPr lang="en-US" altLang="ru-RU" sz="1400" b="1" dirty="0">
                <a:solidFill>
                  <a:schemeClr val="tx2"/>
                </a:solidFill>
              </a:rPr>
            </a:br>
            <a:r>
              <a:rPr lang="ru-RU" altLang="ru-RU" sz="1400" b="1" dirty="0">
                <a:solidFill>
                  <a:schemeClr val="tx2"/>
                </a:solidFill>
              </a:rPr>
              <a:t>твердотельными лазерами с ламповой накачкой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7" name="Line 11"/>
          <p:cNvSpPr>
            <a:spLocks noChangeShapeType="1"/>
          </p:cNvSpPr>
          <p:nvPr/>
        </p:nvSpPr>
        <p:spPr bwMode="auto">
          <a:xfrm>
            <a:off x="951849" y="1071282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" name="Line 11"/>
          <p:cNvSpPr>
            <a:spLocks noChangeShapeType="1"/>
          </p:cNvSpPr>
          <p:nvPr/>
        </p:nvSpPr>
        <p:spPr bwMode="auto">
          <a:xfrm>
            <a:off x="1556436" y="1065287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" name="Line 11"/>
          <p:cNvSpPr>
            <a:spLocks noChangeShapeType="1"/>
          </p:cNvSpPr>
          <p:nvPr/>
        </p:nvSpPr>
        <p:spPr bwMode="auto">
          <a:xfrm>
            <a:off x="2191453" y="1045445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0" name="Line 11"/>
          <p:cNvSpPr>
            <a:spLocks noChangeShapeType="1"/>
          </p:cNvSpPr>
          <p:nvPr/>
        </p:nvSpPr>
        <p:spPr bwMode="auto">
          <a:xfrm>
            <a:off x="2797095" y="1037031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3382046" y="1037031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" name="Oval 33"/>
          <p:cNvSpPr>
            <a:spLocks noChangeArrowheads="1"/>
          </p:cNvSpPr>
          <p:nvPr/>
        </p:nvSpPr>
        <p:spPr bwMode="auto">
          <a:xfrm>
            <a:off x="107351" y="2242035"/>
            <a:ext cx="750745" cy="29220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печать</a:t>
            </a:r>
          </a:p>
          <a:p>
            <a:pPr algn="ctr"/>
            <a:endParaRPr lang="ru-RU" sz="800" dirty="0"/>
          </a:p>
        </p:txBody>
      </p:sp>
      <p:sp>
        <p:nvSpPr>
          <p:cNvPr id="54" name="Line 11"/>
          <p:cNvSpPr>
            <a:spLocks noChangeShapeType="1"/>
          </p:cNvSpPr>
          <p:nvPr/>
        </p:nvSpPr>
        <p:spPr bwMode="auto">
          <a:xfrm>
            <a:off x="277974" y="1129073"/>
            <a:ext cx="3448" cy="195287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0132" y="3092724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1Вт</a:t>
            </a:r>
            <a:endParaRPr lang="en-GB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793474" y="3097648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10Вт</a:t>
            </a:r>
            <a:endParaRPr lang="en-GB" sz="800" dirty="0"/>
          </a:p>
        </p:txBody>
      </p:sp>
      <p:sp>
        <p:nvSpPr>
          <p:cNvPr id="56" name="TextBox 55"/>
          <p:cNvSpPr txBox="1"/>
          <p:nvPr/>
        </p:nvSpPr>
        <p:spPr>
          <a:xfrm>
            <a:off x="1371794" y="3088540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100Вт</a:t>
            </a:r>
            <a:endParaRPr lang="en-GB" sz="800" dirty="0"/>
          </a:p>
        </p:txBody>
      </p:sp>
      <p:sp>
        <p:nvSpPr>
          <p:cNvPr id="57" name="TextBox 56"/>
          <p:cNvSpPr txBox="1"/>
          <p:nvPr/>
        </p:nvSpPr>
        <p:spPr>
          <a:xfrm>
            <a:off x="2045175" y="3081946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 кВт</a:t>
            </a:r>
            <a:endParaRPr lang="en-GB" sz="800" dirty="0"/>
          </a:p>
        </p:txBody>
      </p:sp>
      <p:sp>
        <p:nvSpPr>
          <p:cNvPr id="58" name="TextBox 57"/>
          <p:cNvSpPr txBox="1"/>
          <p:nvPr/>
        </p:nvSpPr>
        <p:spPr>
          <a:xfrm>
            <a:off x="2631910" y="3092724"/>
            <a:ext cx="4999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 кВт</a:t>
            </a:r>
            <a:endParaRPr lang="en-GB" sz="800" dirty="0"/>
          </a:p>
        </p:txBody>
      </p:sp>
      <p:sp>
        <p:nvSpPr>
          <p:cNvPr id="59" name="TextBox 58"/>
          <p:cNvSpPr txBox="1"/>
          <p:nvPr/>
        </p:nvSpPr>
        <p:spPr>
          <a:xfrm>
            <a:off x="3257761" y="3081946"/>
            <a:ext cx="527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100 кВт</a:t>
            </a:r>
            <a:endParaRPr lang="en-GB" sz="800" dirty="0"/>
          </a:p>
        </p:txBody>
      </p:sp>
      <p:sp>
        <p:nvSpPr>
          <p:cNvPr id="60" name="TextBox 59"/>
          <p:cNvSpPr txBox="1"/>
          <p:nvPr/>
        </p:nvSpPr>
        <p:spPr>
          <a:xfrm>
            <a:off x="3820324" y="2308634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</a:t>
            </a:r>
            <a:endParaRPr lang="en-GB" sz="800" dirty="0"/>
          </a:p>
        </p:txBody>
      </p:sp>
      <p:sp>
        <p:nvSpPr>
          <p:cNvPr id="61" name="Oval 31"/>
          <p:cNvSpPr>
            <a:spLocks noChangeArrowheads="1"/>
          </p:cNvSpPr>
          <p:nvPr/>
        </p:nvSpPr>
        <p:spPr bwMode="auto">
          <a:xfrm>
            <a:off x="429397" y="2480807"/>
            <a:ext cx="967188" cy="26502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маркировка</a:t>
            </a:r>
            <a:endParaRPr lang="ru-RU" sz="800" dirty="0"/>
          </a:p>
        </p:txBody>
      </p:sp>
      <p:sp>
        <p:nvSpPr>
          <p:cNvPr id="62" name="Oval 25"/>
          <p:cNvSpPr>
            <a:spLocks noChangeArrowheads="1"/>
          </p:cNvSpPr>
          <p:nvPr/>
        </p:nvSpPr>
        <p:spPr bwMode="auto">
          <a:xfrm>
            <a:off x="583690" y="1823276"/>
            <a:ext cx="820316" cy="355897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Пайка</a:t>
            </a:r>
          </a:p>
          <a:p>
            <a:pPr algn="ctr"/>
            <a:r>
              <a:rPr lang="ru-RU" sz="800" dirty="0" smtClean="0"/>
              <a:t> припоем</a:t>
            </a:r>
            <a:endParaRPr lang="ru-RU" sz="800" dirty="0"/>
          </a:p>
        </p:txBody>
      </p:sp>
      <p:sp>
        <p:nvSpPr>
          <p:cNvPr id="63" name="Line 12"/>
          <p:cNvSpPr>
            <a:spLocks noChangeShapeType="1"/>
          </p:cNvSpPr>
          <p:nvPr/>
        </p:nvSpPr>
        <p:spPr bwMode="auto">
          <a:xfrm flipV="1">
            <a:off x="-22744" y="2419392"/>
            <a:ext cx="3888507" cy="107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64" name="Line 12"/>
          <p:cNvSpPr>
            <a:spLocks noChangeShapeType="1"/>
          </p:cNvSpPr>
          <p:nvPr/>
        </p:nvSpPr>
        <p:spPr bwMode="auto">
          <a:xfrm flipV="1">
            <a:off x="150479" y="1658878"/>
            <a:ext cx="3894978" cy="1294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3847941" y="1514408"/>
            <a:ext cx="432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</a:t>
            </a:r>
            <a:endParaRPr lang="en-GB" sz="800" dirty="0"/>
          </a:p>
        </p:txBody>
      </p:sp>
      <p:sp>
        <p:nvSpPr>
          <p:cNvPr id="66" name="Rectangle 58"/>
          <p:cNvSpPr>
            <a:spLocks noChangeArrowheads="1"/>
          </p:cNvSpPr>
          <p:nvPr/>
        </p:nvSpPr>
        <p:spPr bwMode="auto">
          <a:xfrm>
            <a:off x="3464447" y="1158450"/>
            <a:ext cx="105931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defTabSz="762000" eaLnBrk="1" hangingPunct="1"/>
            <a:r>
              <a:rPr lang="ru-RU" sz="800" i="0" dirty="0">
                <a:latin typeface="Arial" charset="0"/>
              </a:rPr>
              <a:t>Качество пучка </a:t>
            </a:r>
            <a:r>
              <a:rPr lang="en-US" sz="800" i="0" dirty="0">
                <a:latin typeface="Arial" charset="0"/>
                <a:cs typeface="Arial" charset="0"/>
              </a:rPr>
              <a:t>[mm-</a:t>
            </a:r>
            <a:r>
              <a:rPr lang="en-US" sz="800" i="0" dirty="0" err="1">
                <a:latin typeface="Arial" charset="0"/>
                <a:cs typeface="Arial" charset="0"/>
              </a:rPr>
              <a:t>mrad</a:t>
            </a:r>
            <a:r>
              <a:rPr lang="en-US" sz="800" i="0" dirty="0">
                <a:latin typeface="Arial" charset="0"/>
                <a:cs typeface="Arial" charset="0"/>
              </a:rPr>
              <a:t>] = </a:t>
            </a:r>
            <a:r>
              <a:rPr lang="en-US" sz="800" i="0" dirty="0">
                <a:latin typeface="Arial" charset="0"/>
                <a:cs typeface="Times New Roman" pitchFamily="18" charset="0"/>
                <a:sym typeface="Symbol" pitchFamily="18" charset="2"/>
              </a:rPr>
              <a:t>[m] </a:t>
            </a:r>
            <a:r>
              <a:rPr lang="en-US" sz="800" i="0" dirty="0">
                <a:latin typeface="Arial" charset="0"/>
                <a:cs typeface="Arial" charset="0"/>
                <a:sym typeface="Symbol" pitchFamily="18" charset="2"/>
              </a:rPr>
              <a:t>•</a:t>
            </a:r>
            <a:r>
              <a:rPr lang="en-US" sz="800" i="0" dirty="0">
                <a:latin typeface="Arial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800" i="0" dirty="0">
                <a:latin typeface="Arial" charset="0"/>
                <a:cs typeface="Arial" charset="0"/>
              </a:rPr>
              <a:t>M</a:t>
            </a:r>
            <a:r>
              <a:rPr lang="en-US" sz="800" i="0" baseline="30000" dirty="0">
                <a:latin typeface="Arial" charset="0"/>
                <a:cs typeface="Arial" charset="0"/>
              </a:rPr>
              <a:t>2 </a:t>
            </a:r>
            <a:r>
              <a:rPr lang="en-US" sz="800" i="0" dirty="0">
                <a:latin typeface="Arial" charset="0"/>
                <a:cs typeface="Arial" charset="0"/>
              </a:rPr>
              <a:t>/ </a:t>
            </a:r>
            <a:r>
              <a:rPr lang="en-US" sz="800" i="0" dirty="0">
                <a:latin typeface="Arial" charset="0"/>
                <a:cs typeface="Arial" charset="0"/>
                <a:sym typeface="Symbol" pitchFamily="18" charset="2"/>
              </a:rPr>
              <a:t> = </a:t>
            </a:r>
            <a:r>
              <a:rPr lang="en-US" sz="800" i="0" dirty="0">
                <a:solidFill>
                  <a:srgbClr val="FF0000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</a:t>
            </a:r>
            <a:r>
              <a:rPr lang="en-US" sz="800" i="0" baseline="-30000" dirty="0">
                <a:solidFill>
                  <a:srgbClr val="FF0000"/>
                </a:solidFill>
                <a:latin typeface="Arial" charset="0"/>
                <a:cs typeface="Arial" charset="0"/>
              </a:rPr>
              <a:t>f</a:t>
            </a:r>
            <a:r>
              <a:rPr lang="en-US" sz="800" i="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800" b="0" i="0" dirty="0">
                <a:solidFill>
                  <a:srgbClr val="FF0000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sz="800" i="0" dirty="0">
                <a:solidFill>
                  <a:srgbClr val="FF0000"/>
                </a:solidFill>
                <a:latin typeface="Arial" charset="0"/>
                <a:cs typeface="Arial" charset="0"/>
              </a:rPr>
              <a:t> Ø</a:t>
            </a:r>
            <a:r>
              <a:rPr lang="en-US" sz="800" i="0" dirty="0">
                <a:latin typeface="Arial" charset="0"/>
                <a:cs typeface="Arial" charset="0"/>
                <a:sym typeface="Symbol" pitchFamily="18" charset="2"/>
              </a:rPr>
              <a:t> </a:t>
            </a:r>
          </a:p>
        </p:txBody>
      </p:sp>
      <p:sp>
        <p:nvSpPr>
          <p:cNvPr id="67" name="Oval 14"/>
          <p:cNvSpPr>
            <a:spLocks noChangeArrowheads="1"/>
          </p:cNvSpPr>
          <p:nvPr/>
        </p:nvSpPr>
        <p:spPr bwMode="auto">
          <a:xfrm>
            <a:off x="1197365" y="2566816"/>
            <a:ext cx="883785" cy="494085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Сверление </a:t>
            </a:r>
          </a:p>
          <a:p>
            <a:pPr algn="ctr"/>
            <a:r>
              <a:rPr lang="ru-RU" sz="800" dirty="0" smtClean="0"/>
              <a:t>Скрайбирование</a:t>
            </a:r>
          </a:p>
          <a:p>
            <a:pPr algn="just"/>
            <a:r>
              <a:rPr lang="ru-RU" sz="800" dirty="0" smtClean="0"/>
              <a:t> гравировка</a:t>
            </a:r>
          </a:p>
          <a:p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68" name="Oval 33"/>
          <p:cNvSpPr>
            <a:spLocks noChangeArrowheads="1"/>
          </p:cNvSpPr>
          <p:nvPr/>
        </p:nvSpPr>
        <p:spPr bwMode="auto">
          <a:xfrm>
            <a:off x="912991" y="1353579"/>
            <a:ext cx="848928" cy="39323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Сварка</a:t>
            </a:r>
          </a:p>
          <a:p>
            <a:pPr algn="ctr"/>
            <a:r>
              <a:rPr lang="ru-RU" sz="800" dirty="0" smtClean="0"/>
              <a:t> полимеров</a:t>
            </a:r>
          </a:p>
          <a:p>
            <a:pPr algn="ctr"/>
            <a:endParaRPr lang="ru-RU" sz="800" dirty="0"/>
          </a:p>
        </p:txBody>
      </p:sp>
      <p:sp>
        <p:nvSpPr>
          <p:cNvPr id="69" name="Oval 31"/>
          <p:cNvSpPr>
            <a:spLocks noChangeArrowheads="1"/>
          </p:cNvSpPr>
          <p:nvPr/>
        </p:nvSpPr>
        <p:spPr bwMode="auto">
          <a:xfrm>
            <a:off x="879540" y="2218297"/>
            <a:ext cx="688785" cy="26502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Резка</a:t>
            </a:r>
          </a:p>
          <a:p>
            <a:pPr algn="ctr"/>
            <a:r>
              <a:rPr lang="ru-RU" sz="800" dirty="0" smtClean="0"/>
              <a:t> неметаллов</a:t>
            </a:r>
            <a:endParaRPr lang="ru-RU" sz="800" dirty="0"/>
          </a:p>
        </p:txBody>
      </p:sp>
      <p:sp>
        <p:nvSpPr>
          <p:cNvPr id="70" name="Oval 25"/>
          <p:cNvSpPr>
            <a:spLocks noChangeArrowheads="1"/>
          </p:cNvSpPr>
          <p:nvPr/>
        </p:nvSpPr>
        <p:spPr bwMode="auto">
          <a:xfrm>
            <a:off x="1561369" y="2230346"/>
            <a:ext cx="619697" cy="355897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Резка стали </a:t>
            </a:r>
          </a:p>
          <a:p>
            <a:pPr algn="ctr"/>
            <a:r>
              <a:rPr lang="ru-RU" sz="800" dirty="0" smtClean="0"/>
              <a:t> до 6 мм</a:t>
            </a:r>
            <a:endParaRPr lang="ru-RU" sz="800" dirty="0"/>
          </a:p>
        </p:txBody>
      </p:sp>
      <p:sp>
        <p:nvSpPr>
          <p:cNvPr id="71" name="Oval 25"/>
          <p:cNvSpPr>
            <a:spLocks noChangeArrowheads="1"/>
          </p:cNvSpPr>
          <p:nvPr/>
        </p:nvSpPr>
        <p:spPr bwMode="auto">
          <a:xfrm>
            <a:off x="2081150" y="2058126"/>
            <a:ext cx="646560" cy="355897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Резка стали </a:t>
            </a:r>
          </a:p>
          <a:p>
            <a:pPr algn="ctr"/>
            <a:r>
              <a:rPr lang="ru-RU" sz="800" dirty="0" smtClean="0"/>
              <a:t> до 10 мм</a:t>
            </a:r>
            <a:endParaRPr lang="ru-RU" sz="800" dirty="0"/>
          </a:p>
        </p:txBody>
      </p:sp>
      <p:sp>
        <p:nvSpPr>
          <p:cNvPr id="72" name="Oval 25"/>
          <p:cNvSpPr>
            <a:spLocks noChangeArrowheads="1"/>
          </p:cNvSpPr>
          <p:nvPr/>
        </p:nvSpPr>
        <p:spPr bwMode="auto">
          <a:xfrm>
            <a:off x="1908860" y="1573872"/>
            <a:ext cx="790895" cy="458887"/>
          </a:xfrm>
          <a:prstGeom prst="ellipse">
            <a:avLst/>
          </a:prstGeom>
          <a:solidFill>
            <a:schemeClr val="tx2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Резка </a:t>
            </a:r>
          </a:p>
          <a:p>
            <a:pPr algn="ctr"/>
            <a:r>
              <a:rPr lang="ru-RU" sz="800" dirty="0" smtClean="0"/>
              <a:t>Алюм. сплавов </a:t>
            </a:r>
          </a:p>
          <a:p>
            <a:pPr algn="ctr"/>
            <a:r>
              <a:rPr lang="ru-RU" sz="800" dirty="0" smtClean="0"/>
              <a:t> до 40 мм</a:t>
            </a:r>
            <a:endParaRPr lang="ru-RU" sz="800" dirty="0"/>
          </a:p>
        </p:txBody>
      </p:sp>
      <p:sp>
        <p:nvSpPr>
          <p:cNvPr id="73" name="Oval 25"/>
          <p:cNvSpPr>
            <a:spLocks noChangeArrowheads="1"/>
          </p:cNvSpPr>
          <p:nvPr/>
        </p:nvSpPr>
        <p:spPr bwMode="auto">
          <a:xfrm>
            <a:off x="1834500" y="1228443"/>
            <a:ext cx="569544" cy="355897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/>
              <a:t>У</a:t>
            </a:r>
            <a:r>
              <a:rPr lang="ru-RU" sz="800" dirty="0" smtClean="0"/>
              <a:t>прочнение</a:t>
            </a:r>
            <a:endParaRPr lang="ru-RU" sz="800" dirty="0"/>
          </a:p>
        </p:txBody>
      </p:sp>
      <p:sp>
        <p:nvSpPr>
          <p:cNvPr id="74" name="Oval 33"/>
          <p:cNvSpPr>
            <a:spLocks noChangeArrowheads="1"/>
          </p:cNvSpPr>
          <p:nvPr/>
        </p:nvSpPr>
        <p:spPr bwMode="auto">
          <a:xfrm>
            <a:off x="1774801" y="670887"/>
            <a:ext cx="680295" cy="39323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Наплавка</a:t>
            </a:r>
            <a:endParaRPr lang="ru-RU" sz="800" dirty="0"/>
          </a:p>
        </p:txBody>
      </p:sp>
      <p:sp>
        <p:nvSpPr>
          <p:cNvPr id="76" name="Oval 33"/>
          <p:cNvSpPr>
            <a:spLocks noChangeArrowheads="1"/>
          </p:cNvSpPr>
          <p:nvPr/>
        </p:nvSpPr>
        <p:spPr bwMode="auto">
          <a:xfrm>
            <a:off x="1393726" y="1874307"/>
            <a:ext cx="782887" cy="41148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Прототипи-</a:t>
            </a:r>
          </a:p>
          <a:p>
            <a:pPr algn="ctr"/>
            <a:r>
              <a:rPr lang="ru-RU" sz="800" dirty="0" smtClean="0"/>
              <a:t>рование </a:t>
            </a:r>
            <a:r>
              <a:rPr lang="en-GB" sz="800" dirty="0" smtClean="0"/>
              <a:t>3D</a:t>
            </a:r>
            <a:endParaRPr lang="ru-RU" sz="800" dirty="0" smtClean="0"/>
          </a:p>
          <a:p>
            <a:pPr algn="ctr"/>
            <a:endParaRPr lang="ru-RU" sz="800" dirty="0"/>
          </a:p>
        </p:txBody>
      </p:sp>
      <p:sp>
        <p:nvSpPr>
          <p:cNvPr id="77" name="Oval 31"/>
          <p:cNvSpPr>
            <a:spLocks noChangeArrowheads="1"/>
          </p:cNvSpPr>
          <p:nvPr/>
        </p:nvSpPr>
        <p:spPr bwMode="auto">
          <a:xfrm>
            <a:off x="1997724" y="2474774"/>
            <a:ext cx="490836" cy="26502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Микро</a:t>
            </a:r>
          </a:p>
          <a:p>
            <a:pPr algn="ctr"/>
            <a:r>
              <a:rPr lang="ru-RU" sz="800" dirty="0" smtClean="0"/>
              <a:t> сварка</a:t>
            </a:r>
            <a:endParaRPr lang="ru-RU" sz="800" dirty="0"/>
          </a:p>
        </p:txBody>
      </p:sp>
      <p:sp>
        <p:nvSpPr>
          <p:cNvPr id="78" name="Oval 25"/>
          <p:cNvSpPr>
            <a:spLocks noChangeArrowheads="1"/>
          </p:cNvSpPr>
          <p:nvPr/>
        </p:nvSpPr>
        <p:spPr bwMode="auto">
          <a:xfrm>
            <a:off x="2161023" y="953403"/>
            <a:ext cx="710725" cy="392299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Резка</a:t>
            </a:r>
          </a:p>
          <a:p>
            <a:pPr algn="ctr"/>
            <a:r>
              <a:rPr lang="ru-RU" sz="800" dirty="0" smtClean="0"/>
              <a:t> стали </a:t>
            </a:r>
          </a:p>
          <a:p>
            <a:pPr algn="ctr"/>
            <a:r>
              <a:rPr lang="ru-RU" sz="800" dirty="0" smtClean="0"/>
              <a:t> до 30 мм</a:t>
            </a:r>
            <a:endParaRPr lang="ru-RU" sz="800" dirty="0"/>
          </a:p>
        </p:txBody>
      </p:sp>
      <p:sp>
        <p:nvSpPr>
          <p:cNvPr id="79" name="Oval 33"/>
          <p:cNvSpPr>
            <a:spLocks noChangeArrowheads="1"/>
          </p:cNvSpPr>
          <p:nvPr/>
        </p:nvSpPr>
        <p:spPr bwMode="auto">
          <a:xfrm>
            <a:off x="2438573" y="547646"/>
            <a:ext cx="866349" cy="48151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Сварка</a:t>
            </a:r>
          </a:p>
          <a:p>
            <a:pPr algn="ctr"/>
            <a:r>
              <a:rPr lang="ru-RU" sz="800" dirty="0" smtClean="0"/>
              <a:t>Металла </a:t>
            </a:r>
          </a:p>
          <a:p>
            <a:pPr algn="ctr"/>
            <a:r>
              <a:rPr lang="ru-RU" sz="800" dirty="0" smtClean="0"/>
              <a:t>до 30 мм </a:t>
            </a:r>
          </a:p>
          <a:p>
            <a:pPr algn="ctr"/>
            <a:endParaRPr lang="ru-RU" sz="800" dirty="0"/>
          </a:p>
        </p:txBody>
      </p:sp>
      <p:sp>
        <p:nvSpPr>
          <p:cNvPr id="80" name="Oval 33"/>
          <p:cNvSpPr>
            <a:spLocks noChangeArrowheads="1"/>
          </p:cNvSpPr>
          <p:nvPr/>
        </p:nvSpPr>
        <p:spPr bwMode="auto">
          <a:xfrm>
            <a:off x="2404044" y="1315356"/>
            <a:ext cx="717181" cy="47611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 Сварка</a:t>
            </a:r>
          </a:p>
          <a:p>
            <a:pPr algn="ctr"/>
            <a:r>
              <a:rPr lang="ru-RU" sz="800" dirty="0" smtClean="0"/>
              <a:t> металла </a:t>
            </a:r>
          </a:p>
          <a:p>
            <a:pPr algn="ctr"/>
            <a:r>
              <a:rPr lang="ru-RU" sz="800" dirty="0" smtClean="0"/>
              <a:t>до 10 мм</a:t>
            </a:r>
          </a:p>
          <a:p>
            <a:pPr algn="ctr"/>
            <a:endParaRPr lang="ru-RU" sz="800" dirty="0"/>
          </a:p>
        </p:txBody>
      </p:sp>
      <p:sp>
        <p:nvSpPr>
          <p:cNvPr id="44" name="Oval 25"/>
          <p:cNvSpPr>
            <a:spLocks noChangeArrowheads="1"/>
          </p:cNvSpPr>
          <p:nvPr/>
        </p:nvSpPr>
        <p:spPr bwMode="auto">
          <a:xfrm rot="5400000">
            <a:off x="2319007" y="2073928"/>
            <a:ext cx="1583242" cy="464202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" dirty="0" smtClean="0"/>
              <a:t>Дистанционная резка </a:t>
            </a:r>
          </a:p>
          <a:p>
            <a:pPr algn="ctr"/>
            <a:r>
              <a:rPr lang="ru-RU" sz="800" dirty="0" smtClean="0"/>
              <a:t>и сварка металлов, резка</a:t>
            </a:r>
          </a:p>
          <a:p>
            <a:pPr algn="ctr"/>
            <a:r>
              <a:rPr lang="ru-RU" sz="800" dirty="0" smtClean="0"/>
              <a:t> арктических льдов</a:t>
            </a:r>
            <a:endParaRPr lang="ru-RU" sz="800" dirty="0"/>
          </a:p>
        </p:txBody>
      </p:sp>
      <p:pic>
        <p:nvPicPr>
          <p:cNvPr id="45" name="Рисунок 1" descr="http://www.industrial-lasers.com/content/dam/ils/print-articles/2013/Issue%201/1301ILS_jf7f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33077" y="3244635"/>
            <a:ext cx="1988148" cy="1861640"/>
          </a:xfrm>
          <a:prstGeom prst="rect">
            <a:avLst/>
          </a:prstGeom>
          <a:noFill/>
        </p:spPr>
      </p:pic>
      <p:pic>
        <p:nvPicPr>
          <p:cNvPr id="46" name="Рисунок 45" descr="C:\Users\nGrezev\Documents\заставка.png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860" y="4014362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354225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030" y="-716973"/>
            <a:ext cx="8229600" cy="48351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b="1" kern="1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+mn-ea"/>
                <a:cs typeface="+mn-cs"/>
              </a:rPr>
              <a:t>Лазерная наплавка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8374"/>
            <a:ext cx="8583703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26450"/>
            <a:ext cx="2898419" cy="193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0107" y="2041094"/>
            <a:ext cx="1807597" cy="190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31799" y="1646722"/>
            <a:ext cx="2375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/>
              <a:t>Применение лазерной наплавки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628" y="4029912"/>
            <a:ext cx="2076450" cy="37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7844" y="4016511"/>
            <a:ext cx="2076450" cy="37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C:\Users\nGrezev\Documents\кассета\20140120_1134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17" t="20773" r="28501"/>
          <a:stretch/>
        </p:blipFill>
        <p:spPr bwMode="auto">
          <a:xfrm>
            <a:off x="5752085" y="1646722"/>
            <a:ext cx="2840480" cy="26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nGrezev\Documents\заставка.pn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6512" y="4064887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864507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045179" cy="1053704"/>
          </a:xfrm>
        </p:spPr>
        <p:txBody>
          <a:bodyPr>
            <a:noAutofit/>
          </a:bodyPr>
          <a:lstStyle/>
          <a:p>
            <a:pPr algn="ctr"/>
            <a:r>
              <a:rPr lang="ru-RU" sz="1500" b="1" i="1" dirty="0">
                <a:solidFill>
                  <a:schemeClr val="tx1">
                    <a:lumMod val="75000"/>
                  </a:schemeClr>
                </a:solidFill>
              </a:rPr>
              <a:t>Технологические лазерные центры – это катализаторы процесса внедрения новейших лазерных технологий в промышленные предприятия с последующим изменением технологического уклада, ориентируемого на производство конкурентоспособной продукции, соответствующей мировым стандартам.</a:t>
            </a:r>
            <a:r>
              <a:rPr lang="en-GB" sz="1500" b="1" dirty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en-GB" sz="1500" b="1" dirty="0">
                <a:solidFill>
                  <a:schemeClr val="tx1">
                    <a:lumMod val="75000"/>
                  </a:schemeClr>
                </a:solidFill>
              </a:rPr>
            </a:br>
            <a:endParaRPr lang="en-GB" sz="1500" b="1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" name="Picture 2" descr="C:\Users\nGrezev\Documents\КАИ-Лазе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805" y="1009983"/>
            <a:ext cx="8145422" cy="357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72894" y="4316713"/>
            <a:ext cx="761069" cy="54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83834" y="4073687"/>
            <a:ext cx="685103" cy="48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16797" y="4073687"/>
            <a:ext cx="694903" cy="49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60521" y="1565594"/>
            <a:ext cx="689669" cy="491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06463" y="1573414"/>
            <a:ext cx="760839" cy="54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4248" y="1481210"/>
            <a:ext cx="657062" cy="46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54127" y="1539241"/>
            <a:ext cx="714640" cy="50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5533963" y="4198575"/>
            <a:ext cx="668717" cy="195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4505354" y="4002803"/>
            <a:ext cx="339534" cy="391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064247" y="3931920"/>
            <a:ext cx="76973" cy="141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5" idx="0"/>
          </p:cNvCxnSpPr>
          <p:nvPr/>
        </p:nvCxnSpPr>
        <p:spPr>
          <a:xfrm flipH="1">
            <a:off x="1226386" y="3771900"/>
            <a:ext cx="259514" cy="301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8" idx="2"/>
          </p:cNvCxnSpPr>
          <p:nvPr/>
        </p:nvCxnSpPr>
        <p:spPr>
          <a:xfrm flipH="1">
            <a:off x="5206462" y="2113474"/>
            <a:ext cx="380420" cy="573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7" idx="2"/>
          </p:cNvCxnSpPr>
          <p:nvPr/>
        </p:nvCxnSpPr>
        <p:spPr>
          <a:xfrm flipH="1">
            <a:off x="4297680" y="2057188"/>
            <a:ext cx="207675" cy="685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314700" y="2042562"/>
            <a:ext cx="196746" cy="609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2113976" y="1948164"/>
            <a:ext cx="278803" cy="607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 descr="C:\Users\nGrezev\Documents\заставка.pn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9389" y="3946696"/>
            <a:ext cx="1337473" cy="1239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6679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nGrezev\Documents\заставка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927801"/>
            <a:ext cx="1259632" cy="11956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51112" y="3797710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kern="0" dirty="0"/>
              <a:t>«В инновационной компании, строящей свою стратегию развития на постоянном опережении конкурентов, единственный способ быть впереди других – это бежать быстрее»</a:t>
            </a:r>
          </a:p>
          <a:p>
            <a:r>
              <a:rPr lang="ru-RU" dirty="0" smtClean="0"/>
              <a:t>					Гапонцев В.П.</a:t>
            </a:r>
            <a:endParaRPr lang="en-GB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57273" y="3889851"/>
            <a:ext cx="8019216" cy="1140224"/>
          </a:xfrm>
          <a:prstGeom prst="roundRect">
            <a:avLst/>
          </a:prstGeom>
          <a:solidFill>
            <a:srgbClr val="00B0F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96714" y="-24764"/>
            <a:ext cx="7992888" cy="3882579"/>
          </a:xfrm>
          <a:prstGeom prst="roundRect">
            <a:avLst/>
          </a:prstGeom>
          <a:solidFill>
            <a:srgbClr val="00B0F0">
              <a:alpha val="1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sz="1600" dirty="0" smtClean="0">
                <a:solidFill>
                  <a:schemeClr val="tx1"/>
                </a:solidFill>
              </a:rPr>
              <a:t>Глобальный </a:t>
            </a:r>
            <a:r>
              <a:rPr lang="ru-RU" sz="1600" dirty="0">
                <a:solidFill>
                  <a:schemeClr val="tx1"/>
                </a:solidFill>
              </a:rPr>
              <a:t>финансовый кризис конца прошлого десятилетия повлек за собой глубокую рецессию в большинстве промышленных отраслей, и его последствия ощущаются по сей день. На американском и европейском рынках наблюдается незначительный экономический подъем, но неопределенность остается еще очень высокой, а ростки позитива очень неустойчивы.  </a:t>
            </a:r>
            <a:endParaRPr lang="en-GB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</a:rPr>
              <a:t>	Ресурс известных стратегий по выходу из кризиса, включающий минимизации издержек, диверсификации продуктового портфеля, демпинговой политике и агрессивному маркетингу во многом исчерпал себя в практически пятилетнем ожидании и надежды на скорое восстановление мировой экономики.</a:t>
            </a:r>
            <a:endParaRPr lang="en-GB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</a:rPr>
              <a:t>	В сложившихся условиях наиболее реальной стратегией стабилизации производственных предприятий представляется радикальная модернизация производства с переходом на самые современные технологии обработки материалов. Одним из потенциально самых перспективных направлений в этом плане являются лазерные технологи.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56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  <a:ea typeface="+mn-ea"/>
                <a:cs typeface="+mn-cs"/>
              </a:rPr>
              <a:t>Технологическая матрица перезагрузки</a:t>
            </a:r>
            <a:endParaRPr lang="ru-RU" sz="1800" dirty="0">
              <a:solidFill>
                <a:schemeClr val="tx1">
                  <a:lumMod val="75000"/>
                </a:schemeClr>
              </a:solidFill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201171187"/>
              </p:ext>
            </p:extLst>
          </p:nvPr>
        </p:nvGraphicFramePr>
        <p:xfrm>
          <a:off x="1961606" y="681540"/>
          <a:ext cx="4176464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13976" y="938062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09461" y="1505210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88674" y="2139702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21322" y="2679762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33055" y="3273828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2.gstatic.com/images?q=tbn:ANd9GcQfHvFc_uk3_tsZJzO_jdD1_HJ3HZUtvYYsfX8BqwdOkaGtrmXJiA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0018" y="3845372"/>
            <a:ext cx="293750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3075719570"/>
              </p:ext>
            </p:extLst>
          </p:nvPr>
        </p:nvGraphicFramePr>
        <p:xfrm>
          <a:off x="395536" y="1603531"/>
          <a:ext cx="1403226" cy="2119871"/>
        </p:xfrm>
        <a:graphic>
          <a:graphicData uri="http://schemas.openxmlformats.org/presentationml/2006/ole">
            <p:oleObj spid="_x0000_s5214" name="CorelDRAW" r:id="rId8" imgW="3114360" imgH="5394600" progId="CorelDraw.Graphic.12">
              <p:embed/>
            </p:oleObj>
          </a:graphicData>
        </a:graphic>
      </p:graphicFrame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09063" y="2662309"/>
            <a:ext cx="657062" cy="46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28529" y="776045"/>
            <a:ext cx="761069" cy="54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81713" y="2056510"/>
            <a:ext cx="685103" cy="48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45915" y="3270663"/>
            <a:ext cx="622430" cy="43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73442" y="1430724"/>
            <a:ext cx="694903" cy="49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65562" y="3723402"/>
            <a:ext cx="648072" cy="45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83569" y="798020"/>
            <a:ext cx="760839" cy="54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07108" y="1430724"/>
            <a:ext cx="669149" cy="47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24151" y="1430724"/>
            <a:ext cx="707733" cy="50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15616" y="444395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Предлагаемые лазерные технологии в совокупности создают технологическую матрицу перезагрузки для  большинства машиностроительных областей</a:t>
            </a:r>
            <a:endParaRPr lang="en-GB" dirty="0"/>
          </a:p>
        </p:txBody>
      </p:sp>
      <p:pic>
        <p:nvPicPr>
          <p:cNvPr id="24" name="Рисунок 23" descr="C:\Users\nGrezev\Documents\заставка.png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76" y="3872799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308825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rgbClr val="00B0F0">
                <a:alpha val="25000"/>
              </a:srgbClr>
            </a:gs>
            <a:gs pos="100000">
              <a:schemeClr val="accent1">
                <a:lumMod val="105000"/>
                <a:satMod val="103000"/>
                <a:tint val="73000"/>
                <a:alpha val="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411480"/>
            <a:ext cx="8964488" cy="3582519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105000"/>
                  <a:satMod val="103000"/>
                  <a:tint val="73000"/>
                  <a:alpha val="0"/>
                </a:schemeClr>
              </a:gs>
              <a:gs pos="6000">
                <a:srgbClr val="00B0F0">
                  <a:alpha val="32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Универсальность, возможность обработки различных материалов </a:t>
            </a:r>
            <a:br>
              <a:rPr lang="ru-RU" altLang="en-US" dirty="0">
                <a:solidFill>
                  <a:srgbClr val="000000"/>
                </a:solidFill>
              </a:rPr>
            </a:br>
            <a:r>
              <a:rPr lang="ru-RU" altLang="en-US" dirty="0">
                <a:solidFill>
                  <a:srgbClr val="000000"/>
                </a:solidFill>
              </a:rPr>
              <a:t>металлов, пластиков, стекла и</a:t>
            </a:r>
            <a:r>
              <a:rPr lang="ru-RU" altLang="en-US" i="1" dirty="0">
                <a:solidFill>
                  <a:srgbClr val="CC0000"/>
                </a:solidFill>
              </a:rPr>
              <a:t> </a:t>
            </a:r>
            <a:r>
              <a:rPr lang="ru-RU" altLang="en-US" i="1" dirty="0">
                <a:solidFill>
                  <a:schemeClr val="tx1">
                    <a:lumMod val="75000"/>
                  </a:schemeClr>
                </a:solidFill>
              </a:rPr>
              <a:t>в т.ч. особо твердых, хрупких, композиционных и т.д.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Высокая скорость и точность 2</a:t>
            </a:r>
            <a:r>
              <a:rPr lang="en-GB" altLang="en-US" dirty="0">
                <a:solidFill>
                  <a:srgbClr val="000000"/>
                </a:solidFill>
              </a:rPr>
              <a:t>D </a:t>
            </a:r>
            <a:r>
              <a:rPr lang="ru-RU" altLang="en-US" dirty="0">
                <a:solidFill>
                  <a:srgbClr val="000000"/>
                </a:solidFill>
              </a:rPr>
              <a:t>и 3</a:t>
            </a:r>
            <a:r>
              <a:rPr lang="en-GB" altLang="en-US" dirty="0">
                <a:solidFill>
                  <a:srgbClr val="000000"/>
                </a:solidFill>
              </a:rPr>
              <a:t>D </a:t>
            </a:r>
            <a:r>
              <a:rPr lang="ru-RU" altLang="en-US" dirty="0">
                <a:solidFill>
                  <a:srgbClr val="000000"/>
                </a:solidFill>
              </a:rPr>
              <a:t>обработки, </a:t>
            </a:r>
            <a:r>
              <a:rPr lang="ru-RU" altLang="en-US" i="1" dirty="0">
                <a:solidFill>
                  <a:schemeClr val="tx1">
                    <a:lumMod val="75000"/>
                  </a:schemeClr>
                </a:solidFill>
              </a:rPr>
              <a:t>обеспечение высокой производительности (в 3..5 раза выше традиционных технологий)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Отсутствие потребности в финишных операциях </a:t>
            </a:r>
            <a:r>
              <a:rPr lang="ru-RU" altLang="en-US" i="1" dirty="0">
                <a:solidFill>
                  <a:schemeClr val="tx1">
                    <a:lumMod val="75000"/>
                  </a:schemeClr>
                </a:solidFill>
              </a:rPr>
              <a:t>сокращение сроков обработки и трудозатрат (сокращение до 70% трудоемкости в листообработке)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Высокая степень автоматизации, гибкая программная  перенастройка на различные изделия (низкая себестоимость производства единичных изделий, что обеспечивает возможность рентабельного производства мелких серий под заказ)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Энергосбережение, минимизация отходов (до 40% К.П.Д. лазерного источника, до 30% снижение материалоемкости изделий за счет оптимизации раскроя и минимального термического воздействия на материал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  <a:buChar char="o"/>
            </a:pPr>
            <a:r>
              <a:rPr lang="ru-RU" altLang="en-US" dirty="0">
                <a:solidFill>
                  <a:srgbClr val="000000"/>
                </a:solidFill>
              </a:rPr>
              <a:t>Экологически чистые технологии с минимизацией вредных выбросов в окружающую     среду (минимальные объемы термического горения и испарения материалов</a:t>
            </a:r>
            <a:r>
              <a:rPr lang="ru-RU" altLang="en-US" dirty="0" smtClean="0">
                <a:solidFill>
                  <a:srgbClr val="000000"/>
                </a:solidFill>
              </a:rPr>
              <a:t>)</a:t>
            </a:r>
            <a:r>
              <a:rPr lang="ru-RU" dirty="0" smtClean="0"/>
              <a:t> 	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944880" y="0"/>
            <a:ext cx="81991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100" b="1" dirty="0"/>
              <a:t>Достоинства лазерных технологий обработки материалов</a:t>
            </a:r>
            <a:endParaRPr lang="en-GB" sz="2100" dirty="0"/>
          </a:p>
        </p:txBody>
      </p:sp>
      <p:pic>
        <p:nvPicPr>
          <p:cNvPr id="4" name="Рисунок 3" descr="C:\Users\nGrezev\Documents\заставка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86760" y="3723878"/>
            <a:ext cx="1331640" cy="15636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807482" y="3991435"/>
            <a:ext cx="7799985" cy="1152065"/>
          </a:xfrm>
          <a:prstGeom prst="roundRect">
            <a:avLst/>
          </a:prstGeom>
          <a:gradFill>
            <a:gsLst>
              <a:gs pos="100000">
                <a:schemeClr val="accent1">
                  <a:lumMod val="45000"/>
                  <a:lumOff val="55000"/>
                  <a:alpha val="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</a:rPr>
              <a:t>преимущества лазерные технологии позволят создать </a:t>
            </a:r>
            <a:r>
              <a:rPr lang="ru-RU" sz="2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</a:rPr>
              <a:t>  </a:t>
            </a:r>
            <a:r>
              <a:rPr lang="ru-RU" sz="2000" dirty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</a:rPr>
              <a:t>основу для </a:t>
            </a:r>
            <a:r>
              <a:rPr lang="ru-RU" sz="2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</a:rPr>
              <a:t>технологического прорыва в промышленности, здравоохранении и других областях деятельности человека</a:t>
            </a:r>
            <a:endParaRPr lang="ru-RU" sz="2000" dirty="0">
              <a:ln>
                <a:solidFill>
                  <a:schemeClr val="accent1">
                    <a:shade val="50000"/>
                  </a:schemeClr>
                </a:solidFill>
              </a:ln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1756" y="51435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0101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b="1" dirty="0">
                <a:ln w="1905"/>
                <a:solidFill>
                  <a:schemeClr val="accent4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Преимущества волоконного </a:t>
            </a:r>
            <a:r>
              <a:rPr lang="ru-RU" b="1" dirty="0" smtClean="0">
                <a:ln w="1905"/>
                <a:solidFill>
                  <a:schemeClr val="accent4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лазера</a:t>
            </a:r>
            <a:endParaRPr lang="ru-RU" b="1" dirty="0">
              <a:ln w="1905"/>
              <a:solidFill>
                <a:schemeClr val="accent4">
                  <a:lumMod val="50000"/>
                  <a:lumOff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9" y="444373"/>
            <a:ext cx="5840057" cy="7155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>
              <a:buFont typeface="Wingdings" pitchFamily="2" charset="2"/>
              <a:buChar char="ü"/>
            </a:pPr>
            <a:r>
              <a:rPr lang="ru-RU" sz="1350" dirty="0"/>
              <a:t>подачи излучения по транспортному волокну без юстировки;</a:t>
            </a:r>
          </a:p>
          <a:p>
            <a:pPr marL="214313" indent="-214313">
              <a:buFont typeface="Wingdings" pitchFamily="2" charset="2"/>
              <a:buChar char="ü"/>
            </a:pPr>
            <a:r>
              <a:rPr lang="ru-RU" sz="1350" dirty="0"/>
              <a:t>высокая поглощаемость лазерного излучения</a:t>
            </a:r>
          </a:p>
          <a:p>
            <a:pPr marL="214313" indent="-214313">
              <a:buFont typeface="Wingdings" pitchFamily="2" charset="2"/>
              <a:buChar char="ü"/>
            </a:pPr>
            <a:r>
              <a:rPr lang="ru-RU" sz="1350" dirty="0"/>
              <a:t>Высокие показатели надежности – 50 000 часов наработки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22" t="13333" r="60684" b="14445"/>
          <a:stretch/>
        </p:blipFill>
        <p:spPr bwMode="auto">
          <a:xfrm>
            <a:off x="683568" y="1320533"/>
            <a:ext cx="4752527" cy="31135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98532" y="4419766"/>
            <a:ext cx="3407414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25" dirty="0"/>
              <a:t>Источник: </a:t>
            </a:r>
            <a:r>
              <a:rPr lang="en-US" sz="825" dirty="0"/>
              <a:t>Ready, J. F. (1997). </a:t>
            </a:r>
            <a:r>
              <a:rPr lang="en-US" sz="825" i="1" dirty="0"/>
              <a:t>Industrial Application of Lasers</a:t>
            </a:r>
            <a:r>
              <a:rPr lang="en-US" sz="825" dirty="0"/>
              <a:t>, </a:t>
            </a:r>
            <a:r>
              <a:rPr lang="en-US" sz="825" i="1" dirty="0"/>
              <a:t>2nd Edition</a:t>
            </a:r>
            <a:r>
              <a:rPr lang="en-US" sz="825" dirty="0"/>
              <a:t>. Academic Press,</a:t>
            </a:r>
          </a:p>
          <a:p>
            <a:r>
              <a:rPr lang="en-US" sz="825" dirty="0"/>
              <a:t>London. 599p.</a:t>
            </a:r>
            <a:endParaRPr lang="ru-RU" sz="825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768889"/>
            <a:ext cx="2261412" cy="206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9992" y="2932823"/>
            <a:ext cx="2870440" cy="203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148064" y="1409162"/>
            <a:ext cx="19824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СО2 лазер, КПД – 7-10%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2040" y="3039866"/>
            <a:ext cx="2250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Волоконный  лазер, КПД – 30%</a:t>
            </a:r>
          </a:p>
        </p:txBody>
      </p:sp>
      <p:pic>
        <p:nvPicPr>
          <p:cNvPr id="13" name="Рисунок 12" descr="C:\Users\nGrezev\Documents\заставка.pn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69" y="3949437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3357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67544" y="843558"/>
            <a:ext cx="2092002" cy="374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090900" y="2344353"/>
            <a:ext cx="5400600" cy="159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036652" y="4155926"/>
            <a:ext cx="2543460" cy="93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791200" y="4015060"/>
            <a:ext cx="2381250" cy="107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294878"/>
          </a:xfr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 Black" pitchFamily="34" charset="0"/>
                <a:ea typeface="+mn-ea"/>
                <a:cs typeface="+mn-cs"/>
              </a:rPr>
              <a:t>Компоненты технологической матрицы </a:t>
            </a:r>
            <a:endParaRPr lang="ru-RU" sz="1800" dirty="0">
              <a:solidFill>
                <a:schemeClr val="tx1"/>
              </a:solidFill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61176" y="637504"/>
            <a:ext cx="2682540" cy="152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629642" y="771550"/>
            <a:ext cx="3362918" cy="149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01A-2F8D-4B54-BE56-E57F45A51FF3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1" name="Рисунок 10" descr="C:\Users\nGrezev\Documents\заставка.pn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461" y="4148709"/>
            <a:ext cx="1438225" cy="80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6936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uchservomotor.com/html/picture/Laser%20Cut%203015_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436096" y="627534"/>
            <a:ext cx="3318483" cy="156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ln w="1905"/>
                <a:solidFill>
                  <a:schemeClr val="tx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Оборудование для резки</a:t>
            </a:r>
          </a:p>
        </p:txBody>
      </p:sp>
      <p:pic>
        <p:nvPicPr>
          <p:cNvPr id="4" name="Picture 5" descr="F:\Новый дизайн станка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876" y="526230"/>
            <a:ext cx="3993411" cy="188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nGrezev\Desktop\Новая папка (2)\РИс. 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>
                        <a14:foregroundMark x1="96695" y1="10783" x2="95949" y2="49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436096" y="2472146"/>
            <a:ext cx="3856694" cy="244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41" r="21895"/>
          <a:stretch/>
        </p:blipFill>
        <p:spPr bwMode="auto">
          <a:xfrm>
            <a:off x="323528" y="2567130"/>
            <a:ext cx="1375946" cy="135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F:\Data\Презентации\Резка\DSC0308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083" t="13018" r="5063" b="22321"/>
          <a:stretch/>
        </p:blipFill>
        <p:spPr bwMode="auto">
          <a:xfrm>
            <a:off x="1778049" y="2567130"/>
            <a:ext cx="1694213" cy="13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OLD\d\btinbox\Навершие\DSC0204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554" b="25810"/>
          <a:stretch/>
        </p:blipFill>
        <p:spPr bwMode="auto">
          <a:xfrm>
            <a:off x="1373210" y="4199131"/>
            <a:ext cx="1944216" cy="75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53664" y="2363899"/>
            <a:ext cx="155523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b="1" i="1" dirty="0"/>
              <a:t>Низкоуглеродистая сталь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78049" y="2343130"/>
            <a:ext cx="15698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i="1" dirty="0" smtClean="0"/>
              <a:t>бетон</a:t>
            </a:r>
            <a:endParaRPr lang="ru-RU" sz="900" b="1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052562" y="4912668"/>
            <a:ext cx="57259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b="1" i="1" dirty="0" smtClean="0"/>
              <a:t>латунь</a:t>
            </a:r>
            <a:endParaRPr lang="ru-RU" sz="900" b="1" i="1" dirty="0"/>
          </a:p>
        </p:txBody>
      </p:sp>
      <p:pic>
        <p:nvPicPr>
          <p:cNvPr id="19" name="Picture 2" descr="медь 2м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3308" y="2593850"/>
            <a:ext cx="1537756" cy="73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095141" y="2394446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b="1" i="1" dirty="0" smtClean="0"/>
              <a:t>медь</a:t>
            </a:r>
            <a:endParaRPr lang="ru-RU" sz="9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6324" y="3562307"/>
            <a:ext cx="1300874" cy="152458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530806" y="3386664"/>
            <a:ext cx="15698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i="1" dirty="0" smtClean="0"/>
              <a:t>Алюминий – 30 мм</a:t>
            </a:r>
            <a:endParaRPr lang="ru-RU" sz="900" b="1" i="1" dirty="0"/>
          </a:p>
        </p:txBody>
      </p:sp>
      <p:pic>
        <p:nvPicPr>
          <p:cNvPr id="21" name="Рисунок 20" descr="C:\Users\nGrezev\Documents\заставка.pn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1403" y="3947180"/>
            <a:ext cx="1438225" cy="809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66129" y="526230"/>
            <a:ext cx="903830" cy="6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57614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9452" y="1045298"/>
            <a:ext cx="1784734" cy="1900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2000" b="1" dirty="0">
                <a:ln w="1905"/>
                <a:solidFill>
                  <a:schemeClr val="tx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IPG</a:t>
            </a:r>
            <a:r>
              <a:rPr lang="ru-RU" sz="2000" b="1" dirty="0">
                <a:ln w="1905"/>
                <a:solidFill>
                  <a:schemeClr val="tx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сканер 10кВт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5" y="280987"/>
            <a:ext cx="934612" cy="152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8153"/>
            <a:ext cx="1674186" cy="2620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Дистанционная резка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239490" y="2968090"/>
            <a:ext cx="2046170" cy="1619884"/>
          </a:xfrm>
          <a:prstGeom prst="rect">
            <a:avLst/>
          </a:prstGeom>
        </p:spPr>
      </p:pic>
      <p:pic>
        <p:nvPicPr>
          <p:cNvPr id="5" name="Дистанционная резка 0,5 мм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3675281" y="3147814"/>
            <a:ext cx="2114937" cy="1674325"/>
          </a:xfrm>
          <a:prstGeom prst="rect">
            <a:avLst/>
          </a:prstGeom>
        </p:spPr>
      </p:pic>
      <p:pic>
        <p:nvPicPr>
          <p:cNvPr id="6" name="Дистанционная резка - прокладка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71598" y="2968090"/>
            <a:ext cx="1985357" cy="158828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25348" y="411511"/>
            <a:ext cx="2414804" cy="113903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buSzPct val="130000"/>
            </a:pPr>
            <a:r>
              <a:rPr lang="ru-RU" sz="1200" b="1" kern="0" dirty="0">
                <a:solidFill>
                  <a:schemeClr val="accent2"/>
                </a:solidFill>
                <a:latin typeface="Calibri" panose="020F0502020204030204" pitchFamily="34" charset="0"/>
              </a:rPr>
              <a:t>Области применения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удаленная резка тонкостенных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удаленная сварка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маркировка/гравировка</a:t>
            </a:r>
          </a:p>
          <a:p>
            <a:pPr marL="253604" indent="-253604">
              <a:buSzPct val="130000"/>
              <a:buFont typeface="Times New Roman" pitchFamily="18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наплавка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40477" y="1270444"/>
            <a:ext cx="2850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30000"/>
            </a:pPr>
            <a:r>
              <a:rPr lang="ru-RU" sz="1200" b="1" kern="0" dirty="0">
                <a:solidFill>
                  <a:schemeClr val="accent2"/>
                </a:solidFill>
                <a:latin typeface="Calibri" panose="020F0502020204030204" pitchFamily="34" charset="0"/>
              </a:rPr>
              <a:t>Характеристики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габариты 350х350х150 мм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максимальная мощность 10 кВт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диаметр фокусного пятна 450-750 мкм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Фокусное расстояние 550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максимальная скорость 2м/с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Угол отклонения 10</a:t>
            </a:r>
          </a:p>
          <a:p>
            <a:pPr marL="214313" indent="-214313">
              <a:buSzPct val="130000"/>
              <a:buFont typeface="Arial" panose="020B0604020202020204" pitchFamily="34" charset="0"/>
              <a:buChar char="•"/>
            </a:pPr>
            <a:r>
              <a:rPr lang="ru-RU" sz="12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Вес 35 кг</a:t>
            </a:r>
          </a:p>
        </p:txBody>
      </p:sp>
    </p:spTree>
    <p:extLst>
      <p:ext uri="{BB962C8B-B14F-4D97-AF65-F5344CB8AC3E}">
        <p14:creationId xmlns:p14="http://schemas.microsoft.com/office/powerpoint/2010/main" xmlns="" val="12374041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1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Устранение последствия </a:t>
            </a:r>
            <a:r>
              <a:rPr lang="ru-RU" sz="1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аварий на буровой вышке</a:t>
            </a:r>
            <a:endParaRPr lang="ru-RU" sz="1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17410" name="Picture 2" descr="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815" y="625534"/>
            <a:ext cx="4150204" cy="173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1406" y="2679762"/>
            <a:ext cx="1188132" cy="139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79762"/>
            <a:ext cx="1232584" cy="140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1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723312" y="625534"/>
            <a:ext cx="3531412" cy="15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6006" y="2233341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50" dirty="0"/>
              <a:t>Мобильный лазерный технологический комплекс МЛТК-20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2382895"/>
            <a:ext cx="3429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50" dirty="0"/>
              <a:t>Принцип действия</a:t>
            </a:r>
          </a:p>
        </p:txBody>
      </p:sp>
      <p:pic>
        <p:nvPicPr>
          <p:cNvPr id="17414" name="Picture 6" descr="1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3959" y="2686174"/>
            <a:ext cx="1880084" cy="140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93658" y="4139230"/>
            <a:ext cx="624669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/>
              <a:t>Результаты лазерной резки несущих конструкций и оборудования буровой установки на скважине № 506 Западно-</a:t>
            </a:r>
            <a:r>
              <a:rPr lang="ru-RU" sz="900" dirty="0" err="1"/>
              <a:t>Таркосалинского</a:t>
            </a:r>
            <a:r>
              <a:rPr lang="ru-RU" sz="900" dirty="0"/>
              <a:t> НГКМ</a:t>
            </a:r>
          </a:p>
          <a:p>
            <a:pPr algn="ctr"/>
            <a:r>
              <a:rPr lang="ru-RU" sz="900" dirty="0"/>
              <a:t>(</a:t>
            </a:r>
            <a:r>
              <a:rPr lang="ru-RU" sz="900" dirty="0" err="1"/>
              <a:t>Пуровский</a:t>
            </a:r>
            <a:r>
              <a:rPr lang="ru-RU" sz="900" dirty="0"/>
              <a:t> район, ЯНАО, 2011г.)</a:t>
            </a:r>
          </a:p>
        </p:txBody>
      </p:sp>
      <p:pic>
        <p:nvPicPr>
          <p:cNvPr id="17415" name="Picture 7" descr="DSC_303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92180" y="2696868"/>
            <a:ext cx="1601708" cy="138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2695270"/>
            <a:ext cx="1065175" cy="7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55754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ТО ИРЭ Полюс">
      <a:dk1>
        <a:srgbClr val="0E1C79"/>
      </a:dk1>
      <a:lt1>
        <a:srgbClr val="FFFFFF"/>
      </a:lt1>
      <a:dk2>
        <a:srgbClr val="FFFFFF"/>
      </a:dk2>
      <a:lt2>
        <a:srgbClr val="ED171F"/>
      </a:lt2>
      <a:accent1>
        <a:srgbClr val="0E1C79"/>
      </a:accent1>
      <a:accent2>
        <a:srgbClr val="0E1C79"/>
      </a:accent2>
      <a:accent3>
        <a:srgbClr val="FFFFFF"/>
      </a:accent3>
      <a:accent4>
        <a:srgbClr val="000000"/>
      </a:accent4>
      <a:accent5>
        <a:srgbClr val="FFFFFF"/>
      </a:accent5>
      <a:accent6>
        <a:srgbClr val="FF5403"/>
      </a:accent6>
      <a:hlink>
        <a:srgbClr val="ED171F"/>
      </a:hlink>
      <a:folHlink>
        <a:srgbClr val="0E1C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4056</TotalTime>
  <Words>1242</Words>
  <Application>Microsoft Office PowerPoint</Application>
  <PresentationFormat>Экран (16:9)</PresentationFormat>
  <Paragraphs>290</Paragraphs>
  <Slides>22</Slides>
  <Notes>2</Notes>
  <HiddenSlides>1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CorelDRAW</vt:lpstr>
      <vt:lpstr>Технологические оборудование  на базе мощных волоконных лазеров</vt:lpstr>
      <vt:lpstr>Слайд 2</vt:lpstr>
      <vt:lpstr>Технологическая матрица перезагрузки</vt:lpstr>
      <vt:lpstr>Слайд 4</vt:lpstr>
      <vt:lpstr>Преимущества волоконного лазера</vt:lpstr>
      <vt:lpstr>Компоненты технологической матрицы </vt:lpstr>
      <vt:lpstr>Оборудование для резки</vt:lpstr>
      <vt:lpstr>IPG сканер 10кВт</vt:lpstr>
      <vt:lpstr>Устранение последствия аварий на буровой вышке</vt:lpstr>
      <vt:lpstr> «Универсальный 5-координатный комплекс LaserTECH-4DH  Предназначен для обеспечения точных координатных перемещений, требуемых для лазерной обработки объемных деталей сложных геометрических форм с горизонтальным  расположением оси вращения (оси геометрической симметрии или  оси монтажа детали)» </vt:lpstr>
      <vt:lpstr> «4-координатный комплекс LaserTECH-4DH»  Предназначен для обеспечения точных координатных перемещений, требуемых для лазерной обработки  проката (П-образный профиль, тавр) с горизонтальным  расположением оси  геометрической симметрии или  оси монтажа детали). </vt:lpstr>
      <vt:lpstr> Универсальный 5-координатный комплекс LaserTECH-5DV  Предназначен для обеспечения точных координатных перемещений, требуемых для лазерной обработки объемных деталей сложных геометрических форм с вертикальным расположением оси вращения (оси геометрической симметрии или  оси монтажа детали). </vt:lpstr>
      <vt:lpstr>Слайд 13</vt:lpstr>
      <vt:lpstr>Технология лазерной сварки</vt:lpstr>
      <vt:lpstr>Компоненты  для оборудование лазерной  сварки</vt:lpstr>
      <vt:lpstr>Классическая лазерная сварка</vt:lpstr>
      <vt:lpstr>Слайд 17</vt:lpstr>
      <vt:lpstr>Оптическая головка для дистанционной сварки </vt:lpstr>
      <vt:lpstr>«Клещевая» лазерная сварка</vt:lpstr>
      <vt:lpstr>Лазерная наплавка</vt:lpstr>
      <vt:lpstr>Технологические лазерные центры – это катализаторы процесса внедрения новейших лазерных технологий в промышленные предприятия с последующим изменением технологического уклада, ориентируемого на производство конкурентоспособной продукции, соответствующей мировым стандартам.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Грезев Николай</dc:creator>
  <cp:lastModifiedBy>VLI</cp:lastModifiedBy>
  <cp:revision>160</cp:revision>
  <dcterms:created xsi:type="dcterms:W3CDTF">2014-02-12T09:14:36Z</dcterms:created>
  <dcterms:modified xsi:type="dcterms:W3CDTF">2014-07-22T06:40:01Z</dcterms:modified>
</cp:coreProperties>
</file>